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477" r:id="rId3"/>
    <p:sldId id="466" r:id="rId4"/>
    <p:sldId id="462" r:id="rId5"/>
    <p:sldId id="469" r:id="rId6"/>
    <p:sldId id="259" r:id="rId7"/>
    <p:sldId id="470" r:id="rId8"/>
    <p:sldId id="260" r:id="rId9"/>
    <p:sldId id="463" r:id="rId10"/>
    <p:sldId id="476" r:id="rId11"/>
    <p:sldId id="263" r:id="rId12"/>
    <p:sldId id="471" r:id="rId13"/>
    <p:sldId id="465" r:id="rId14"/>
    <p:sldId id="262" r:id="rId15"/>
    <p:sldId id="264" r:id="rId16"/>
    <p:sldId id="478" r:id="rId17"/>
    <p:sldId id="265" r:id="rId18"/>
    <p:sldId id="266" r:id="rId19"/>
    <p:sldId id="267" r:id="rId20"/>
    <p:sldId id="269" r:id="rId21"/>
    <p:sldId id="271" r:id="rId22"/>
    <p:sldId id="472" r:id="rId23"/>
    <p:sldId id="272" r:id="rId24"/>
    <p:sldId id="475" r:id="rId25"/>
    <p:sldId id="474" r:id="rId26"/>
    <p:sldId id="46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E79"/>
    <a:srgbClr val="E1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B7E761-B9DF-4BC0-BFC9-EC2F9F66AB0C}" v="279" dt="2026-08-24T09:37:02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5304" autoAdjust="0"/>
  </p:normalViewPr>
  <p:slideViewPr>
    <p:cSldViewPr snapToGrid="0" snapToObjects="1">
      <p:cViewPr>
        <p:scale>
          <a:sx n="101" d="100"/>
          <a:sy n="101" d="100"/>
        </p:scale>
        <p:origin x="904" y="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hei Nakagawa（中川皓平）" userId="7a1926f5-cbfe-4f09-abe3-95f7cc50f0d5" providerId="ADAL" clId="{76D0CB60-6D26-4394-A187-69E87E165775}"/>
    <pc:docChg chg="undo custSel mod addSld delSld modSld sldOrd modMainMaster">
      <pc:chgData name="Kohei Nakagawa（中川皓平）" userId="7a1926f5-cbfe-4f09-abe3-95f7cc50f0d5" providerId="ADAL" clId="{76D0CB60-6D26-4394-A187-69E87E165775}" dt="2026-08-24T10:15:50.548" v="11422" actId="20577"/>
      <pc:docMkLst>
        <pc:docMk/>
      </pc:docMkLst>
      <pc:sldChg chg="delSp modSp mod modNotesTx">
        <pc:chgData name="Kohei Nakagawa（中川皓平）" userId="7a1926f5-cbfe-4f09-abe3-95f7cc50f0d5" providerId="ADAL" clId="{76D0CB60-6D26-4394-A187-69E87E165775}" dt="2026-08-24T09:20:51.503" v="11266" actId="20577"/>
        <pc:sldMkLst>
          <pc:docMk/>
          <pc:sldMk cId="0" sldId="256"/>
        </pc:sldMkLst>
        <pc:spChg chg="mod">
          <ac:chgData name="Kohei Nakagawa（中川皓平）" userId="7a1926f5-cbfe-4f09-abe3-95f7cc50f0d5" providerId="ADAL" clId="{76D0CB60-6D26-4394-A187-69E87E165775}" dt="2026-08-21T03:41:37.756" v="7160" actId="115"/>
          <ac:spMkLst>
            <pc:docMk/>
            <pc:sldMk cId="0" sldId="256"/>
            <ac:spMk id="3" creationId="{00000000-0000-0000-0000-000000000000}"/>
          </ac:spMkLst>
        </pc:spChg>
      </pc:sldChg>
      <pc:sldChg chg="addSp delSp modSp mod modNotesTx">
        <pc:chgData name="Kohei Nakagawa（中川皓平）" userId="7a1926f5-cbfe-4f09-abe3-95f7cc50f0d5" providerId="ADAL" clId="{76D0CB60-6D26-4394-A187-69E87E165775}" dt="2026-08-24T09:07:18.700" v="10866" actId="20577"/>
        <pc:sldMkLst>
          <pc:docMk/>
          <pc:sldMk cId="0" sldId="259"/>
        </pc:sldMkLst>
        <pc:spChg chg="mod">
          <ac:chgData name="Kohei Nakagawa（中川皓平）" userId="7a1926f5-cbfe-4f09-abe3-95f7cc50f0d5" providerId="ADAL" clId="{76D0CB60-6D26-4394-A187-69E87E165775}" dt="2026-08-20T05:43:40.664" v="767" actId="1076"/>
          <ac:spMkLst>
            <pc:docMk/>
            <pc:sldMk cId="0" sldId="259"/>
            <ac:spMk id="3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5:51:52.842" v="1106" actId="1035"/>
          <ac:spMkLst>
            <pc:docMk/>
            <pc:sldMk cId="0" sldId="259"/>
            <ac:spMk id="6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5:44:25.418" v="774" actId="1076"/>
          <ac:spMkLst>
            <pc:docMk/>
            <pc:sldMk cId="0" sldId="259"/>
            <ac:spMk id="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5:51:52.842" v="1106" actId="1035"/>
          <ac:spMkLst>
            <pc:docMk/>
            <pc:sldMk cId="0" sldId="259"/>
            <ac:spMk id="1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5:51:52.842" v="1106" actId="1035"/>
          <ac:spMkLst>
            <pc:docMk/>
            <pc:sldMk cId="0" sldId="259"/>
            <ac:spMk id="18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5:44:29.468" v="775" actId="1076"/>
          <ac:spMkLst>
            <pc:docMk/>
            <pc:sldMk cId="0" sldId="259"/>
            <ac:spMk id="19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5:51:52.842" v="1106" actId="1035"/>
          <ac:spMkLst>
            <pc:docMk/>
            <pc:sldMk cId="0" sldId="259"/>
            <ac:spMk id="21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0T05:44:25.418" v="774" actId="1076"/>
          <ac:spMkLst>
            <pc:docMk/>
            <pc:sldMk cId="0" sldId="259"/>
            <ac:spMk id="27" creationId="{1C4EEBB6-5F79-2129-8A2B-4D69C7074CCA}"/>
          </ac:spMkLst>
        </pc:spChg>
        <pc:spChg chg="add mod">
          <ac:chgData name="Kohei Nakagawa（中川皓平）" userId="7a1926f5-cbfe-4f09-abe3-95f7cc50f0d5" providerId="ADAL" clId="{76D0CB60-6D26-4394-A187-69E87E165775}" dt="2026-08-20T05:51:52.842" v="1106" actId="1035"/>
          <ac:spMkLst>
            <pc:docMk/>
            <pc:sldMk cId="0" sldId="259"/>
            <ac:spMk id="29" creationId="{F3AE0BC6-CEE5-3169-008F-361650076BA2}"/>
          </ac:spMkLst>
        </pc:spChg>
        <pc:spChg chg="add mod">
          <ac:chgData name="Kohei Nakagawa（中川皓平）" userId="7a1926f5-cbfe-4f09-abe3-95f7cc50f0d5" providerId="ADAL" clId="{76D0CB60-6D26-4394-A187-69E87E165775}" dt="2026-08-20T05:51:52.842" v="1106" actId="1035"/>
          <ac:spMkLst>
            <pc:docMk/>
            <pc:sldMk cId="0" sldId="259"/>
            <ac:spMk id="53" creationId="{191FF4D8-1711-6077-E789-9CBA223EF597}"/>
          </ac:spMkLst>
        </pc:spChg>
        <pc:spChg chg="add mod">
          <ac:chgData name="Kohei Nakagawa（中川皓平）" userId="7a1926f5-cbfe-4f09-abe3-95f7cc50f0d5" providerId="ADAL" clId="{76D0CB60-6D26-4394-A187-69E87E165775}" dt="2026-08-20T05:51:52.842" v="1106" actId="1035"/>
          <ac:spMkLst>
            <pc:docMk/>
            <pc:sldMk cId="0" sldId="259"/>
            <ac:spMk id="55" creationId="{A17695AE-D13B-FCFF-118A-2C9B7375F798}"/>
          </ac:spMkLst>
        </pc:spChg>
        <pc:spChg chg="add mod">
          <ac:chgData name="Kohei Nakagawa（中川皓平）" userId="7a1926f5-cbfe-4f09-abe3-95f7cc50f0d5" providerId="ADAL" clId="{76D0CB60-6D26-4394-A187-69E87E165775}" dt="2026-08-20T05:52:02.292" v="1109" actId="20577"/>
          <ac:spMkLst>
            <pc:docMk/>
            <pc:sldMk cId="0" sldId="259"/>
            <ac:spMk id="56" creationId="{104087F2-D274-6815-41BD-E61D76DBBE03}"/>
          </ac:spMkLst>
        </pc:spChg>
        <pc:spChg chg="add mod ord">
          <ac:chgData name="Kohei Nakagawa（中川皓平）" userId="7a1926f5-cbfe-4f09-abe3-95f7cc50f0d5" providerId="ADAL" clId="{76D0CB60-6D26-4394-A187-69E87E165775}" dt="2026-08-20T05:52:05.484" v="1110" actId="14100"/>
          <ac:spMkLst>
            <pc:docMk/>
            <pc:sldMk cId="0" sldId="259"/>
            <ac:spMk id="57" creationId="{A58F6B74-3CD8-FDE0-FB06-52D6EBE90A29}"/>
          </ac:spMkLst>
        </pc:spChg>
        <pc:cxnChg chg="mod">
          <ac:chgData name="Kohei Nakagawa（中川皓平）" userId="7a1926f5-cbfe-4f09-abe3-95f7cc50f0d5" providerId="ADAL" clId="{76D0CB60-6D26-4394-A187-69E87E165775}" dt="2026-08-20T05:44:33.633" v="776" actId="1076"/>
          <ac:cxnSpMkLst>
            <pc:docMk/>
            <pc:sldMk cId="0" sldId="259"/>
            <ac:cxnSpMk id="16" creationId="{00000000-0000-0000-0000-000000000000}"/>
          </ac:cxnSpMkLst>
        </pc:cxnChg>
      </pc:sldChg>
      <pc:sldChg chg="addSp delSp modSp mod modNotesTx">
        <pc:chgData name="Kohei Nakagawa（中川皓平）" userId="7a1926f5-cbfe-4f09-abe3-95f7cc50f0d5" providerId="ADAL" clId="{76D0CB60-6D26-4394-A187-69E87E165775}" dt="2026-08-24T09:09:44.703" v="10945" actId="20577"/>
        <pc:sldMkLst>
          <pc:docMk/>
          <pc:sldMk cId="0" sldId="260"/>
        </pc:sldMkLst>
        <pc:spChg chg="add mod">
          <ac:chgData name="Kohei Nakagawa（中川皓平）" userId="7a1926f5-cbfe-4f09-abe3-95f7cc50f0d5" providerId="ADAL" clId="{76D0CB60-6D26-4394-A187-69E87E165775}" dt="2026-08-24T08:21:36.377" v="9400" actId="20577"/>
          <ac:spMkLst>
            <pc:docMk/>
            <pc:sldMk cId="0" sldId="260"/>
            <ac:spMk id="5" creationId="{4CC2DF6F-32E2-57A5-B881-62AAE9663AB4}"/>
          </ac:spMkLst>
        </pc:spChg>
        <pc:spChg chg="mod">
          <ac:chgData name="Kohei Nakagawa（中川皓平）" userId="7a1926f5-cbfe-4f09-abe3-95f7cc50f0d5" providerId="ADAL" clId="{76D0CB60-6D26-4394-A187-69E87E165775}" dt="2026-08-20T05:54:31.978" v="1182" actId="1076"/>
          <ac:spMkLst>
            <pc:docMk/>
            <pc:sldMk cId="0" sldId="260"/>
            <ac:spMk id="6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5:55:49.844" v="1231" actId="1076"/>
          <ac:spMkLst>
            <pc:docMk/>
            <pc:sldMk cId="0" sldId="260"/>
            <ac:spMk id="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6:13:58.071" v="1799" actId="1035"/>
          <ac:spMkLst>
            <pc:docMk/>
            <pc:sldMk cId="0" sldId="260"/>
            <ac:spMk id="18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23" creationId="{00000000-0000-0000-0000-000000000000}"/>
          </ac:spMkLst>
        </pc:spChg>
        <pc:spChg chg="add del 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24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6:14:05.100" v="1804" actId="1035"/>
          <ac:spMkLst>
            <pc:docMk/>
            <pc:sldMk cId="0" sldId="260"/>
            <ac:spMk id="2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6:11:55.659" v="1732" actId="14100"/>
          <ac:spMkLst>
            <pc:docMk/>
            <pc:sldMk cId="0" sldId="260"/>
            <ac:spMk id="30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0T06:14:43.962" v="1836" actId="1035"/>
          <ac:spMkLst>
            <pc:docMk/>
            <pc:sldMk cId="0" sldId="260"/>
            <ac:spMk id="37" creationId="{936D8978-FAFE-1C5E-7529-0A46DC493DEE}"/>
          </ac:spMkLst>
        </pc:spChg>
        <pc:spChg chg="add 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38" creationId="{9B6C6764-1F1F-5462-81D3-EBB995E69F9C}"/>
          </ac:spMkLst>
        </pc:spChg>
        <pc:spChg chg="add mod">
          <ac:chgData name="Kohei Nakagawa（中川皓平）" userId="7a1926f5-cbfe-4f09-abe3-95f7cc50f0d5" providerId="ADAL" clId="{76D0CB60-6D26-4394-A187-69E87E165775}" dt="2026-08-20T06:11:28.094" v="1708" actId="1038"/>
          <ac:spMkLst>
            <pc:docMk/>
            <pc:sldMk cId="0" sldId="260"/>
            <ac:spMk id="41" creationId="{F2D59078-8984-C650-0CE5-0F2C105A3D81}"/>
          </ac:spMkLst>
        </pc:spChg>
        <pc:spChg chg="add 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47" creationId="{AFD898F1-5827-4DA3-92E7-00118F3A3768}"/>
          </ac:spMkLst>
        </pc:spChg>
        <pc:spChg chg="add 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49" creationId="{D49C2795-5C0B-CE99-0198-587765F36003}"/>
          </ac:spMkLst>
        </pc:spChg>
        <pc:spChg chg="add mod">
          <ac:chgData name="Kohei Nakagawa（中川皓平）" userId="7a1926f5-cbfe-4f09-abe3-95f7cc50f0d5" providerId="ADAL" clId="{76D0CB60-6D26-4394-A187-69E87E165775}" dt="2026-08-20T06:10:08.129" v="1649" actId="1076"/>
          <ac:spMkLst>
            <pc:docMk/>
            <pc:sldMk cId="0" sldId="260"/>
            <ac:spMk id="50" creationId="{6764ECFA-DA51-EFF1-A500-1855B340C5FA}"/>
          </ac:spMkLst>
        </pc:spChg>
        <pc:spChg chg="add 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51" creationId="{337B36EF-9F04-BD71-664A-36575C80BFB2}"/>
          </ac:spMkLst>
        </pc:spChg>
        <pc:spChg chg="add 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52" creationId="{93CB7CF2-4A61-67DF-A49A-4226B5545A1B}"/>
          </ac:spMkLst>
        </pc:spChg>
        <pc:spChg chg="add mod">
          <ac:chgData name="Kohei Nakagawa（中川皓平）" userId="7a1926f5-cbfe-4f09-abe3-95f7cc50f0d5" providerId="ADAL" clId="{76D0CB60-6D26-4394-A187-69E87E165775}" dt="2026-08-20T06:14:14.437" v="1813" actId="1037"/>
          <ac:spMkLst>
            <pc:docMk/>
            <pc:sldMk cId="0" sldId="260"/>
            <ac:spMk id="54" creationId="{713E957D-5377-3840-7295-460A43FAEEC8}"/>
          </ac:spMkLst>
        </pc:spChg>
        <pc:spChg chg="add 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56" creationId="{9BC285B9-0AAF-BC04-A0E1-3E28547DA31C}"/>
          </ac:spMkLst>
        </pc:spChg>
        <pc:spChg chg="add 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61" creationId="{D0E3C790-03B4-CEB7-442B-86F7A344FEE5}"/>
          </ac:spMkLst>
        </pc:spChg>
        <pc:spChg chg="add mod">
          <ac:chgData name="Kohei Nakagawa（中川皓平）" userId="7a1926f5-cbfe-4f09-abe3-95f7cc50f0d5" providerId="ADAL" clId="{76D0CB60-6D26-4394-A187-69E87E165775}" dt="2026-08-20T06:15:36.073" v="1837" actId="1076"/>
          <ac:spMkLst>
            <pc:docMk/>
            <pc:sldMk cId="0" sldId="260"/>
            <ac:spMk id="62" creationId="{02ACF2A5-2542-190F-367B-4406E45C3F48}"/>
          </ac:spMkLst>
        </pc:spChg>
        <pc:spChg chg="add mod">
          <ac:chgData name="Kohei Nakagawa（中川皓平）" userId="7a1926f5-cbfe-4f09-abe3-95f7cc50f0d5" providerId="ADAL" clId="{76D0CB60-6D26-4394-A187-69E87E165775}" dt="2026-08-24T08:21:44.757" v="9401" actId="400"/>
          <ac:spMkLst>
            <pc:docMk/>
            <pc:sldMk cId="0" sldId="260"/>
            <ac:spMk id="63" creationId="{75EE51E5-8242-BDC0-D680-9E58C5035754}"/>
          </ac:spMkLst>
        </pc:spChg>
        <pc:cxnChg chg="add mod">
          <ac:chgData name="Kohei Nakagawa（中川皓平）" userId="7a1926f5-cbfe-4f09-abe3-95f7cc50f0d5" providerId="ADAL" clId="{76D0CB60-6D26-4394-A187-69E87E165775}" dt="2026-08-20T06:14:14.437" v="1813" actId="1037"/>
          <ac:cxnSpMkLst>
            <pc:docMk/>
            <pc:sldMk cId="0" sldId="260"/>
            <ac:cxnSpMk id="39" creationId="{33AAD868-4F13-0738-7371-E4BA7D5690AB}"/>
          </ac:cxnSpMkLst>
        </pc:cxnChg>
        <pc:cxnChg chg="add mod">
          <ac:chgData name="Kohei Nakagawa（中川皓平）" userId="7a1926f5-cbfe-4f09-abe3-95f7cc50f0d5" providerId="ADAL" clId="{76D0CB60-6D26-4394-A187-69E87E165775}" dt="2026-08-20T06:11:07.437" v="1680" actId="1035"/>
          <ac:cxnSpMkLst>
            <pc:docMk/>
            <pc:sldMk cId="0" sldId="260"/>
            <ac:cxnSpMk id="42" creationId="{F3201CE8-A049-53C9-D42D-81ECDAFD51F6}"/>
          </ac:cxnSpMkLst>
        </pc:cxnChg>
        <pc:cxnChg chg="add mod">
          <ac:chgData name="Kohei Nakagawa（中川皓平）" userId="7a1926f5-cbfe-4f09-abe3-95f7cc50f0d5" providerId="ADAL" clId="{76D0CB60-6D26-4394-A187-69E87E165775}" dt="2026-08-20T06:14:05.100" v="1804" actId="1035"/>
          <ac:cxnSpMkLst>
            <pc:docMk/>
            <pc:sldMk cId="0" sldId="260"/>
            <ac:cxnSpMk id="53" creationId="{4D69348E-3CCE-9951-DC7C-61A2AC7B9914}"/>
          </ac:cxnSpMkLst>
        </pc:cxnChg>
        <pc:cxnChg chg="add mod">
          <ac:chgData name="Kohei Nakagawa（中川皓平）" userId="7a1926f5-cbfe-4f09-abe3-95f7cc50f0d5" providerId="ADAL" clId="{76D0CB60-6D26-4394-A187-69E87E165775}" dt="2026-08-20T06:11:40.207" v="1714" actId="1038"/>
          <ac:cxnSpMkLst>
            <pc:docMk/>
            <pc:sldMk cId="0" sldId="260"/>
            <ac:cxnSpMk id="55" creationId="{2B426447-8503-1B04-98D4-A2C42AA7168D}"/>
          </ac:cxnSpMkLst>
        </pc:cxnChg>
      </pc:sldChg>
      <pc:sldChg chg="addSp delSp modSp mod ord modNotesTx">
        <pc:chgData name="Kohei Nakagawa（中川皓平）" userId="7a1926f5-cbfe-4f09-abe3-95f7cc50f0d5" providerId="ADAL" clId="{76D0CB60-6D26-4394-A187-69E87E165775}" dt="2026-08-24T10:07:36.623" v="11362" actId="20577"/>
        <pc:sldMkLst>
          <pc:docMk/>
          <pc:sldMk cId="0" sldId="262"/>
        </pc:sldMkLst>
        <pc:spChg chg="mod">
          <ac:chgData name="Kohei Nakagawa（中川皓平）" userId="7a1926f5-cbfe-4f09-abe3-95f7cc50f0d5" providerId="ADAL" clId="{76D0CB60-6D26-4394-A187-69E87E165775}" dt="2026-08-20T06:53:05.085" v="2959" actId="20577"/>
          <ac:spMkLst>
            <pc:docMk/>
            <pc:sldMk cId="0" sldId="262"/>
            <ac:spMk id="2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4T06:31:56.846" v="8825" actId="20577"/>
          <ac:spMkLst>
            <pc:docMk/>
            <pc:sldMk cId="0" sldId="262"/>
            <ac:spMk id="4" creationId="{2D5EE3D1-34F6-38AF-4740-1B464C3EC971}"/>
          </ac:spMkLst>
        </pc:spChg>
        <pc:spChg chg="add mod">
          <ac:chgData name="Kohei Nakagawa（中川皓平）" userId="7a1926f5-cbfe-4f09-abe3-95f7cc50f0d5" providerId="ADAL" clId="{76D0CB60-6D26-4394-A187-69E87E165775}" dt="2026-08-24T06:31:59.431" v="8827" actId="20577"/>
          <ac:spMkLst>
            <pc:docMk/>
            <pc:sldMk cId="0" sldId="262"/>
            <ac:spMk id="5" creationId="{17DB688D-3261-0A99-BF4A-BCF0B087C150}"/>
          </ac:spMkLst>
        </pc:spChg>
        <pc:spChg chg="add mod">
          <ac:chgData name="Kohei Nakagawa（中川皓平）" userId="7a1926f5-cbfe-4f09-abe3-95f7cc50f0d5" providerId="ADAL" clId="{76D0CB60-6D26-4394-A187-69E87E165775}" dt="2026-08-24T06:31:54.611" v="8823" actId="1076"/>
          <ac:spMkLst>
            <pc:docMk/>
            <pc:sldMk cId="0" sldId="262"/>
            <ac:spMk id="6" creationId="{E235FAD5-4218-4D37-61B5-C03B78141C1F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8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10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11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12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13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06:41.597" v="3121" actId="114"/>
          <ac:spMkLst>
            <pc:docMk/>
            <pc:sldMk cId="0" sldId="262"/>
            <ac:spMk id="14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16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6:53:09.681" v="2968" actId="1035"/>
          <ac:spMkLst>
            <pc:docMk/>
            <pc:sldMk cId="0" sldId="262"/>
            <ac:spMk id="1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18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19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07:31.738" v="3220" actId="20577"/>
          <ac:spMkLst>
            <pc:docMk/>
            <pc:sldMk cId="0" sldId="262"/>
            <ac:spMk id="20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6:53:09.681" v="2968" actId="1035"/>
          <ac:spMkLst>
            <pc:docMk/>
            <pc:sldMk cId="0" sldId="262"/>
            <ac:spMk id="21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13:53.305" v="3466" actId="1035"/>
          <ac:spMkLst>
            <pc:docMk/>
            <pc:sldMk cId="0" sldId="262"/>
            <ac:spMk id="22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4T06:31:54.611" v="8823" actId="1076"/>
          <ac:spMkLst>
            <pc:docMk/>
            <pc:sldMk cId="0" sldId="262"/>
            <ac:spMk id="23" creationId="{6C6534E3-4E47-0518-7046-69701875A2DE}"/>
          </ac:spMkLst>
        </pc:spChg>
        <pc:spChg chg="add mod">
          <ac:chgData name="Kohei Nakagawa（中川皓平）" userId="7a1926f5-cbfe-4f09-abe3-95f7cc50f0d5" providerId="ADAL" clId="{76D0CB60-6D26-4394-A187-69E87E165775}" dt="2026-08-21T03:45:23.856" v="7169" actId="20577"/>
          <ac:spMkLst>
            <pc:docMk/>
            <pc:sldMk cId="0" sldId="262"/>
            <ac:spMk id="24" creationId="{34E886E5-9AF2-BEAB-6E7C-DE6B552726C2}"/>
          </ac:spMkLst>
        </pc:spChg>
        <pc:spChg chg="add mod">
          <ac:chgData name="Kohei Nakagawa（中川皓平）" userId="7a1926f5-cbfe-4f09-abe3-95f7cc50f0d5" providerId="ADAL" clId="{76D0CB60-6D26-4394-A187-69E87E165775}" dt="2026-08-24T06:32:05.086" v="8836" actId="20577"/>
          <ac:spMkLst>
            <pc:docMk/>
            <pc:sldMk cId="0" sldId="262"/>
            <ac:spMk id="25" creationId="{FA9F39F4-01D3-5E34-A54A-CC4DB7C0648C}"/>
          </ac:spMkLst>
        </pc:spChg>
        <pc:spChg chg="add mod">
          <ac:chgData name="Kohei Nakagawa（中川皓平）" userId="7a1926f5-cbfe-4f09-abe3-95f7cc50f0d5" providerId="ADAL" clId="{76D0CB60-6D26-4394-A187-69E87E165775}" dt="2026-08-24T06:31:49.414" v="8822" actId="1076"/>
          <ac:spMkLst>
            <pc:docMk/>
            <pc:sldMk cId="0" sldId="262"/>
            <ac:spMk id="26" creationId="{EBA5C6DC-905C-E48A-8DC8-770D61EC4682}"/>
          </ac:spMkLst>
        </pc:spChg>
        <pc:spChg chg="add mod">
          <ac:chgData name="Kohei Nakagawa（中川皓平）" userId="7a1926f5-cbfe-4f09-abe3-95f7cc50f0d5" providerId="ADAL" clId="{76D0CB60-6D26-4394-A187-69E87E165775}" dt="2026-08-24T06:31:49.414" v="8822" actId="1076"/>
          <ac:spMkLst>
            <pc:docMk/>
            <pc:sldMk cId="0" sldId="262"/>
            <ac:spMk id="27" creationId="{9ADA773A-7983-94C6-CF82-78C604E5DB7E}"/>
          </ac:spMkLst>
        </pc:spChg>
        <pc:spChg chg="add mod">
          <ac:chgData name="Kohei Nakagawa（中川皓平）" userId="7a1926f5-cbfe-4f09-abe3-95f7cc50f0d5" providerId="ADAL" clId="{76D0CB60-6D26-4394-A187-69E87E165775}" dt="2026-08-24T06:31:49.414" v="8822" actId="1076"/>
          <ac:spMkLst>
            <pc:docMk/>
            <pc:sldMk cId="0" sldId="262"/>
            <ac:spMk id="28" creationId="{5E921774-91B6-96BE-C57D-78AFEC0A267C}"/>
          </ac:spMkLst>
        </pc:spChg>
        <pc:spChg chg="add mod">
          <ac:chgData name="Kohei Nakagawa（中川皓平）" userId="7a1926f5-cbfe-4f09-abe3-95f7cc50f0d5" providerId="ADAL" clId="{76D0CB60-6D26-4394-A187-69E87E165775}" dt="2026-08-24T06:31:49.414" v="8822" actId="1076"/>
          <ac:spMkLst>
            <pc:docMk/>
            <pc:sldMk cId="0" sldId="262"/>
            <ac:spMk id="29" creationId="{7AE998F5-38BD-646E-B400-BAB886B48EE1}"/>
          </ac:spMkLst>
        </pc:spChg>
        <pc:spChg chg="add mod">
          <ac:chgData name="Kohei Nakagawa（中川皓平）" userId="7a1926f5-cbfe-4f09-abe3-95f7cc50f0d5" providerId="ADAL" clId="{76D0CB60-6D26-4394-A187-69E87E165775}" dt="2026-08-24T06:32:12.559" v="8844" actId="20577"/>
          <ac:spMkLst>
            <pc:docMk/>
            <pc:sldMk cId="0" sldId="262"/>
            <ac:spMk id="30" creationId="{1A081F6A-66DF-EB63-2DAB-A25907BC45E0}"/>
          </ac:spMkLst>
        </pc:spChg>
        <pc:spChg chg="add mod">
          <ac:chgData name="Kohei Nakagawa（中川皓平）" userId="7a1926f5-cbfe-4f09-abe3-95f7cc50f0d5" providerId="ADAL" clId="{76D0CB60-6D26-4394-A187-69E87E165775}" dt="2026-08-24T06:31:49.414" v="8822" actId="1076"/>
          <ac:spMkLst>
            <pc:docMk/>
            <pc:sldMk cId="0" sldId="262"/>
            <ac:spMk id="31" creationId="{D5E3D0CE-8ADE-6BB3-E20D-2E394E051C2F}"/>
          </ac:spMkLst>
        </pc:spChg>
        <pc:spChg chg="add mod">
          <ac:chgData name="Kohei Nakagawa（中川皓平）" userId="7a1926f5-cbfe-4f09-abe3-95f7cc50f0d5" providerId="ADAL" clId="{76D0CB60-6D26-4394-A187-69E87E165775}" dt="2026-08-24T06:31:49.414" v="8822" actId="1076"/>
          <ac:spMkLst>
            <pc:docMk/>
            <pc:sldMk cId="0" sldId="262"/>
            <ac:spMk id="32" creationId="{353157A5-263A-99CC-51FC-63D579F17BFA}"/>
          </ac:spMkLst>
        </pc:spChg>
      </pc:sldChg>
      <pc:sldChg chg="addSp delSp modSp mod modNotesTx">
        <pc:chgData name="Kohei Nakagawa（中川皓平）" userId="7a1926f5-cbfe-4f09-abe3-95f7cc50f0d5" providerId="ADAL" clId="{76D0CB60-6D26-4394-A187-69E87E165775}" dt="2026-08-24T09:18:34.089" v="11207" actId="478"/>
        <pc:sldMkLst>
          <pc:docMk/>
          <pc:sldMk cId="0" sldId="263"/>
        </pc:sldMkLst>
        <pc:spChg chg="add mod">
          <ac:chgData name="Kohei Nakagawa（中川皓平）" userId="7a1926f5-cbfe-4f09-abe3-95f7cc50f0d5" providerId="ADAL" clId="{76D0CB60-6D26-4394-A187-69E87E165775}" dt="2026-08-21T05:07:52.045" v="7850" actId="164"/>
          <ac:spMkLst>
            <pc:docMk/>
            <pc:sldMk cId="0" sldId="263"/>
            <ac:spMk id="4" creationId="{7DA476FB-2B61-1D3B-A59F-C4D6398F6FF9}"/>
          </ac:spMkLst>
        </pc:spChg>
        <pc:spChg chg="add mod">
          <ac:chgData name="Kohei Nakagawa（中川皓平）" userId="7a1926f5-cbfe-4f09-abe3-95f7cc50f0d5" providerId="ADAL" clId="{76D0CB60-6D26-4394-A187-69E87E165775}" dt="2026-08-21T05:07:52.045" v="7850" actId="164"/>
          <ac:spMkLst>
            <pc:docMk/>
            <pc:sldMk cId="0" sldId="263"/>
            <ac:spMk id="5" creationId="{BACF5D4E-0608-7E8A-CD50-319E50C9EB71}"/>
          </ac:spMkLst>
        </pc:spChg>
        <pc:spChg chg="mod">
          <ac:chgData name="Kohei Nakagawa（中川皓平）" userId="7a1926f5-cbfe-4f09-abe3-95f7cc50f0d5" providerId="ADAL" clId="{76D0CB60-6D26-4394-A187-69E87E165775}" dt="2026-08-20T06:32:58.142" v="2272" actId="20577"/>
          <ac:spMkLst>
            <pc:docMk/>
            <pc:sldMk cId="0" sldId="263"/>
            <ac:spMk id="6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1T05:07:52.045" v="7850" actId="164"/>
          <ac:spMkLst>
            <pc:docMk/>
            <pc:sldMk cId="0" sldId="263"/>
            <ac:spMk id="7" creationId="{5EBE9904-298D-3AF9-0786-164E85F46BC9}"/>
          </ac:spMkLst>
        </pc:spChg>
        <pc:spChg chg="add mod">
          <ac:chgData name="Kohei Nakagawa（中川皓平）" userId="7a1926f5-cbfe-4f09-abe3-95f7cc50f0d5" providerId="ADAL" clId="{76D0CB60-6D26-4394-A187-69E87E165775}" dt="2026-08-21T05:07:52.045" v="7850" actId="164"/>
          <ac:spMkLst>
            <pc:docMk/>
            <pc:sldMk cId="0" sldId="263"/>
            <ac:spMk id="8" creationId="{9FF07C84-52A5-0289-0C03-E34F9E50A875}"/>
          </ac:spMkLst>
        </pc:spChg>
        <pc:spChg chg="add mod">
          <ac:chgData name="Kohei Nakagawa（中川皓平）" userId="7a1926f5-cbfe-4f09-abe3-95f7cc50f0d5" providerId="ADAL" clId="{76D0CB60-6D26-4394-A187-69E87E165775}" dt="2026-08-21T05:07:52.045" v="7850" actId="164"/>
          <ac:spMkLst>
            <pc:docMk/>
            <pc:sldMk cId="0" sldId="263"/>
            <ac:spMk id="10" creationId="{18285EAC-CC32-52BB-58D9-425EA7F39444}"/>
          </ac:spMkLst>
        </pc:spChg>
        <pc:spChg chg="add mod">
          <ac:chgData name="Kohei Nakagawa（中川皓平）" userId="7a1926f5-cbfe-4f09-abe3-95f7cc50f0d5" providerId="ADAL" clId="{76D0CB60-6D26-4394-A187-69E87E165775}" dt="2026-08-21T05:07:52.045" v="7850" actId="164"/>
          <ac:spMkLst>
            <pc:docMk/>
            <pc:sldMk cId="0" sldId="263"/>
            <ac:spMk id="14" creationId="{460AE3A2-7819-6DC6-5440-6DFE771067C7}"/>
          </ac:spMkLst>
        </pc:spChg>
        <pc:spChg chg="add mod">
          <ac:chgData name="Kohei Nakagawa（中川皓平）" userId="7a1926f5-cbfe-4f09-abe3-95f7cc50f0d5" providerId="ADAL" clId="{76D0CB60-6D26-4394-A187-69E87E165775}" dt="2026-08-21T05:07:52.045" v="7850" actId="164"/>
          <ac:spMkLst>
            <pc:docMk/>
            <pc:sldMk cId="0" sldId="263"/>
            <ac:spMk id="15" creationId="{BBE3DFF7-F9D9-D850-201B-4AFD2BF2F3E3}"/>
          </ac:spMkLst>
        </pc:spChg>
        <pc:spChg chg="add mod">
          <ac:chgData name="Kohei Nakagawa（中川皓平）" userId="7a1926f5-cbfe-4f09-abe3-95f7cc50f0d5" providerId="ADAL" clId="{76D0CB60-6D26-4394-A187-69E87E165775}" dt="2026-08-21T05:07:52.045" v="7850" actId="164"/>
          <ac:spMkLst>
            <pc:docMk/>
            <pc:sldMk cId="0" sldId="263"/>
            <ac:spMk id="16" creationId="{E6A7C124-E1FA-8D99-49EB-7A7CF71D716D}"/>
          </ac:spMkLst>
        </pc:spChg>
        <pc:spChg chg="add mod">
          <ac:chgData name="Kohei Nakagawa（中川皓平）" userId="7a1926f5-cbfe-4f09-abe3-95f7cc50f0d5" providerId="ADAL" clId="{76D0CB60-6D26-4394-A187-69E87E165775}" dt="2026-08-21T05:07:52.045" v="7850" actId="164"/>
          <ac:spMkLst>
            <pc:docMk/>
            <pc:sldMk cId="0" sldId="263"/>
            <ac:spMk id="17" creationId="{5779A37C-3A00-62CD-DB11-68E28452369C}"/>
          </ac:spMkLst>
        </pc:spChg>
        <pc:spChg chg="add mod">
          <ac:chgData name="Kohei Nakagawa（中川皓平）" userId="7a1926f5-cbfe-4f09-abe3-95f7cc50f0d5" providerId="ADAL" clId="{76D0CB60-6D26-4394-A187-69E87E165775}" dt="2026-08-21T05:08:35.465" v="7860" actId="20577"/>
          <ac:spMkLst>
            <pc:docMk/>
            <pc:sldMk cId="0" sldId="263"/>
            <ac:spMk id="18" creationId="{A683F893-D01D-AF90-632E-23CFC37093DA}"/>
          </ac:spMkLst>
        </pc:spChg>
        <pc:spChg chg="del">
          <ac:chgData name="Kohei Nakagawa（中川皓平）" userId="7a1926f5-cbfe-4f09-abe3-95f7cc50f0d5" providerId="ADAL" clId="{76D0CB60-6D26-4394-A187-69E87E165775}" dt="2026-08-24T09:18:34.089" v="11207" actId="478"/>
          <ac:spMkLst>
            <pc:docMk/>
            <pc:sldMk cId="0" sldId="263"/>
            <ac:spMk id="19" creationId="{0D054426-6C60-774A-791B-02325EA5894A}"/>
          </ac:spMkLst>
        </pc:spChg>
        <pc:spChg chg="add mod">
          <ac:chgData name="Kohei Nakagawa（中川皓平）" userId="7a1926f5-cbfe-4f09-abe3-95f7cc50f0d5" providerId="ADAL" clId="{76D0CB60-6D26-4394-A187-69E87E165775}" dt="2026-08-24T09:14:46.850" v="11062" actId="1076"/>
          <ac:spMkLst>
            <pc:docMk/>
            <pc:sldMk cId="0" sldId="263"/>
            <ac:spMk id="21" creationId="{AFC43A57-8341-3BBB-7949-6338F997E7FD}"/>
          </ac:spMkLst>
        </pc:spChg>
        <pc:spChg chg="add mod">
          <ac:chgData name="Kohei Nakagawa（中川皓平）" userId="7a1926f5-cbfe-4f09-abe3-95f7cc50f0d5" providerId="ADAL" clId="{76D0CB60-6D26-4394-A187-69E87E165775}" dt="2026-08-24T09:14:53.066" v="11063" actId="1076"/>
          <ac:spMkLst>
            <pc:docMk/>
            <pc:sldMk cId="0" sldId="263"/>
            <ac:spMk id="22" creationId="{F2E74205-F3AE-8CEC-D95E-7D7D94A29B02}"/>
          </ac:spMkLst>
        </pc:spChg>
        <pc:spChg chg="add mod">
          <ac:chgData name="Kohei Nakagawa（中川皓平）" userId="7a1926f5-cbfe-4f09-abe3-95f7cc50f0d5" providerId="ADAL" clId="{76D0CB60-6D26-4394-A187-69E87E165775}" dt="2026-08-24T09:15:23.639" v="11073" actId="12"/>
          <ac:spMkLst>
            <pc:docMk/>
            <pc:sldMk cId="0" sldId="263"/>
            <ac:spMk id="23" creationId="{914EE135-D762-A522-A133-2D431FEAD840}"/>
          </ac:spMkLst>
        </pc:spChg>
        <pc:spChg chg="add mod">
          <ac:chgData name="Kohei Nakagawa（中川皓平）" userId="7a1926f5-cbfe-4f09-abe3-95f7cc50f0d5" providerId="ADAL" clId="{76D0CB60-6D26-4394-A187-69E87E165775}" dt="2026-08-24T09:18:12.529" v="11204" actId="1076"/>
          <ac:spMkLst>
            <pc:docMk/>
            <pc:sldMk cId="0" sldId="263"/>
            <ac:spMk id="24" creationId="{7411ACF9-D68F-5612-BE4F-CD49F8F14AB7}"/>
          </ac:spMkLst>
        </pc:spChg>
        <pc:spChg chg="add mod">
          <ac:chgData name="Kohei Nakagawa（中川皓平）" userId="7a1926f5-cbfe-4f09-abe3-95f7cc50f0d5" providerId="ADAL" clId="{76D0CB60-6D26-4394-A187-69E87E165775}" dt="2026-08-24T09:18:17.556" v="11205" actId="1076"/>
          <ac:spMkLst>
            <pc:docMk/>
            <pc:sldMk cId="0" sldId="263"/>
            <ac:spMk id="25" creationId="{8BA6A3BF-0658-EC83-F88F-B721D702C8C0}"/>
          </ac:spMkLst>
        </pc:spChg>
        <pc:spChg chg="add mod">
          <ac:chgData name="Kohei Nakagawa（中川皓平）" userId="7a1926f5-cbfe-4f09-abe3-95f7cc50f0d5" providerId="ADAL" clId="{76D0CB60-6D26-4394-A187-69E87E165775}" dt="2026-08-24T09:17:54.519" v="11198" actId="1035"/>
          <ac:spMkLst>
            <pc:docMk/>
            <pc:sldMk cId="0" sldId="263"/>
            <ac:spMk id="26" creationId="{23310879-ABD9-6461-9E97-CF094BDA1951}"/>
          </ac:spMkLst>
        </pc:spChg>
        <pc:spChg chg="add mod">
          <ac:chgData name="Kohei Nakagawa（中川皓平）" userId="7a1926f5-cbfe-4f09-abe3-95f7cc50f0d5" providerId="ADAL" clId="{76D0CB60-6D26-4394-A187-69E87E165775}" dt="2026-08-24T09:16:52.551" v="11173" actId="1076"/>
          <ac:spMkLst>
            <pc:docMk/>
            <pc:sldMk cId="0" sldId="263"/>
            <ac:spMk id="27" creationId="{5C6CC023-5BBD-6B71-921A-0BDCC6CA02A4}"/>
          </ac:spMkLst>
        </pc:spChg>
        <pc:spChg chg="add mod">
          <ac:chgData name="Kohei Nakagawa（中川皓平）" userId="7a1926f5-cbfe-4f09-abe3-95f7cc50f0d5" providerId="ADAL" clId="{76D0CB60-6D26-4394-A187-69E87E165775}" dt="2026-08-24T09:17:58.303" v="11203" actId="1036"/>
          <ac:spMkLst>
            <pc:docMk/>
            <pc:sldMk cId="0" sldId="263"/>
            <ac:spMk id="28" creationId="{973609A2-229E-A840-BBC1-5273F0442F2E}"/>
          </ac:spMkLst>
        </pc:spChg>
        <pc:grpChg chg="mod">
          <ac:chgData name="Kohei Nakagawa（中川皓平）" userId="7a1926f5-cbfe-4f09-abe3-95f7cc50f0d5" providerId="ADAL" clId="{76D0CB60-6D26-4394-A187-69E87E165775}" dt="2026-08-24T09:13:25.386" v="10981" actId="1076"/>
          <ac:grpSpMkLst>
            <pc:docMk/>
            <pc:sldMk cId="0" sldId="263"/>
            <ac:grpSpMk id="20" creationId="{CCC2392B-4004-E775-5777-B017F0B01C3D}"/>
          </ac:grpSpMkLst>
        </pc:grpChg>
        <pc:cxnChg chg="add mod">
          <ac:chgData name="Kohei Nakagawa（中川皓平）" userId="7a1926f5-cbfe-4f09-abe3-95f7cc50f0d5" providerId="ADAL" clId="{76D0CB60-6D26-4394-A187-69E87E165775}" dt="2026-08-24T09:17:54.519" v="11198" actId="1035"/>
          <ac:cxnSpMkLst>
            <pc:docMk/>
            <pc:sldMk cId="0" sldId="263"/>
            <ac:cxnSpMk id="29" creationId="{2498F26C-DFD1-9DBF-7E73-0A726B19EB56}"/>
          </ac:cxnSpMkLst>
        </pc:cxnChg>
        <pc:cxnChg chg="add mod">
          <ac:chgData name="Kohei Nakagawa（中川皓平）" userId="7a1926f5-cbfe-4f09-abe3-95f7cc50f0d5" providerId="ADAL" clId="{76D0CB60-6D26-4394-A187-69E87E165775}" dt="2026-08-24T09:17:38.189" v="11191" actId="196"/>
          <ac:cxnSpMkLst>
            <pc:docMk/>
            <pc:sldMk cId="0" sldId="263"/>
            <ac:cxnSpMk id="31" creationId="{98ABDB92-8764-2DB0-1147-A87061990625}"/>
          </ac:cxnSpMkLst>
        </pc:cxnChg>
        <pc:cxnChg chg="add mod">
          <ac:chgData name="Kohei Nakagawa（中川皓平）" userId="7a1926f5-cbfe-4f09-abe3-95f7cc50f0d5" providerId="ADAL" clId="{76D0CB60-6D26-4394-A187-69E87E165775}" dt="2026-08-24T09:17:58.303" v="11203" actId="1036"/>
          <ac:cxnSpMkLst>
            <pc:docMk/>
            <pc:sldMk cId="0" sldId="263"/>
            <ac:cxnSpMk id="32" creationId="{EC7ADE34-4619-488D-D2DC-ED4870C4AE72}"/>
          </ac:cxnSpMkLst>
        </pc:cxnChg>
      </pc:sldChg>
      <pc:sldChg chg="addSp delSp modSp mod modNotesTx">
        <pc:chgData name="Kohei Nakagawa（中川皓平）" userId="7a1926f5-cbfe-4f09-abe3-95f7cc50f0d5" providerId="ADAL" clId="{76D0CB60-6D26-4394-A187-69E87E165775}" dt="2026-08-24T09:20:26.424" v="11265" actId="20577"/>
        <pc:sldMkLst>
          <pc:docMk/>
          <pc:sldMk cId="0" sldId="264"/>
        </pc:sldMkLst>
        <pc:spChg chg="add mod">
          <ac:chgData name="Kohei Nakagawa（中川皓平）" userId="7a1926f5-cbfe-4f09-abe3-95f7cc50f0d5" providerId="ADAL" clId="{76D0CB60-6D26-4394-A187-69E87E165775}" dt="2026-08-21T03:36:00.521" v="7037" actId="20577"/>
          <ac:spMkLst>
            <pc:docMk/>
            <pc:sldMk cId="0" sldId="264"/>
            <ac:spMk id="5" creationId="{5B9495ED-3B8C-CB67-D7A5-88DEAE738E25}"/>
          </ac:spMkLst>
        </pc:spChg>
        <pc:spChg chg="mod">
          <ac:chgData name="Kohei Nakagawa（中川皓平）" userId="7a1926f5-cbfe-4f09-abe3-95f7cc50f0d5" providerId="ADAL" clId="{76D0CB60-6D26-4394-A187-69E87E165775}" dt="2026-08-20T07:28:23.896" v="3974" actId="14100"/>
          <ac:spMkLst>
            <pc:docMk/>
            <pc:sldMk cId="0" sldId="264"/>
            <ac:spMk id="6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3:34:33.813" v="6937" actId="1036"/>
          <ac:spMkLst>
            <pc:docMk/>
            <pc:sldMk cId="0" sldId="264"/>
            <ac:spMk id="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3:34:33.813" v="6937" actId="1036"/>
          <ac:spMkLst>
            <pc:docMk/>
            <pc:sldMk cId="0" sldId="264"/>
            <ac:spMk id="8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3:36:36.173" v="7057" actId="20577"/>
          <ac:spMkLst>
            <pc:docMk/>
            <pc:sldMk cId="0" sldId="264"/>
            <ac:spMk id="9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26:40.387" v="3905" actId="1035"/>
          <ac:spMkLst>
            <pc:docMk/>
            <pc:sldMk cId="0" sldId="264"/>
            <ac:spMk id="10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26:40.387" v="3905" actId="1035"/>
          <ac:spMkLst>
            <pc:docMk/>
            <pc:sldMk cId="0" sldId="264"/>
            <ac:spMk id="11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26:37.485" v="3901" actId="1036"/>
          <ac:spMkLst>
            <pc:docMk/>
            <pc:sldMk cId="0" sldId="264"/>
            <ac:spMk id="12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3:36:15.703" v="7038" actId="207"/>
          <ac:spMkLst>
            <pc:docMk/>
            <pc:sldMk cId="0" sldId="264"/>
            <ac:spMk id="13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1T03:34:33.813" v="6937" actId="1036"/>
          <ac:spMkLst>
            <pc:docMk/>
            <pc:sldMk cId="0" sldId="264"/>
            <ac:spMk id="18" creationId="{D42D376E-D499-3900-3AEA-55979B8D66BD}"/>
          </ac:spMkLst>
        </pc:spChg>
        <pc:spChg chg="add mod">
          <ac:chgData name="Kohei Nakagawa（中川皓平）" userId="7a1926f5-cbfe-4f09-abe3-95f7cc50f0d5" providerId="ADAL" clId="{76D0CB60-6D26-4394-A187-69E87E165775}" dt="2026-08-20T07:26:49.397" v="3910" actId="1036"/>
          <ac:spMkLst>
            <pc:docMk/>
            <pc:sldMk cId="0" sldId="264"/>
            <ac:spMk id="19" creationId="{94E952DC-AAD6-D954-0673-9E13851D41E3}"/>
          </ac:spMkLst>
        </pc:spChg>
        <pc:spChg chg="add mod">
          <ac:chgData name="Kohei Nakagawa（中川皓平）" userId="7a1926f5-cbfe-4f09-abe3-95f7cc50f0d5" providerId="ADAL" clId="{76D0CB60-6D26-4394-A187-69E87E165775}" dt="2026-08-20T07:26:49.397" v="3910" actId="1036"/>
          <ac:spMkLst>
            <pc:docMk/>
            <pc:sldMk cId="0" sldId="264"/>
            <ac:spMk id="20" creationId="{3B1A6D6D-1F6A-724B-18DE-11EF9F291A8C}"/>
          </ac:spMkLst>
        </pc:spChg>
        <pc:spChg chg="mod">
          <ac:chgData name="Kohei Nakagawa（中川皓平）" userId="7a1926f5-cbfe-4f09-abe3-95f7cc50f0d5" providerId="ADAL" clId="{76D0CB60-6D26-4394-A187-69E87E165775}" dt="2026-08-21T05:04:26.438" v="7703" actId="1076"/>
          <ac:spMkLst>
            <pc:docMk/>
            <pc:sldMk cId="0" sldId="264"/>
            <ac:spMk id="22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0T07:26:49.397" v="3910" actId="1036"/>
          <ac:spMkLst>
            <pc:docMk/>
            <pc:sldMk cId="0" sldId="264"/>
            <ac:spMk id="31" creationId="{9FE678A1-9F48-EFDB-5CF2-E36B6C518831}"/>
          </ac:spMkLst>
        </pc:spChg>
        <pc:spChg chg="add mod">
          <ac:chgData name="Kohei Nakagawa（中川皓平）" userId="7a1926f5-cbfe-4f09-abe3-95f7cc50f0d5" providerId="ADAL" clId="{76D0CB60-6D26-4394-A187-69E87E165775}" dt="2026-08-20T07:26:49.397" v="3910" actId="1036"/>
          <ac:spMkLst>
            <pc:docMk/>
            <pc:sldMk cId="0" sldId="264"/>
            <ac:spMk id="32" creationId="{61570CBA-A736-130E-EED7-B3B3A7FE77C1}"/>
          </ac:spMkLst>
        </pc:spChg>
        <pc:spChg chg="add mod">
          <ac:chgData name="Kohei Nakagawa（中川皓平）" userId="7a1926f5-cbfe-4f09-abe3-95f7cc50f0d5" providerId="ADAL" clId="{76D0CB60-6D26-4394-A187-69E87E165775}" dt="2026-08-21T03:34:33.813" v="6937" actId="1036"/>
          <ac:spMkLst>
            <pc:docMk/>
            <pc:sldMk cId="0" sldId="264"/>
            <ac:spMk id="33" creationId="{078EF1CD-1FF3-323E-3448-436F379446DF}"/>
          </ac:spMkLst>
        </pc:spChg>
        <pc:spChg chg="add mod">
          <ac:chgData name="Kohei Nakagawa（中川皓平）" userId="7a1926f5-cbfe-4f09-abe3-95f7cc50f0d5" providerId="ADAL" clId="{76D0CB60-6D26-4394-A187-69E87E165775}" dt="2026-08-21T03:34:13.613" v="6922" actId="1076"/>
          <ac:spMkLst>
            <pc:docMk/>
            <pc:sldMk cId="0" sldId="264"/>
            <ac:spMk id="34" creationId="{FBB34FEB-D1E8-C9FD-9CA5-CD42ECD9DDA7}"/>
          </ac:spMkLst>
        </pc:spChg>
        <pc:spChg chg="add mod">
          <ac:chgData name="Kohei Nakagawa（中川皓平）" userId="7a1926f5-cbfe-4f09-abe3-95f7cc50f0d5" providerId="ADAL" clId="{76D0CB60-6D26-4394-A187-69E87E165775}" dt="2026-08-20T07:25:45.475" v="3876" actId="1076"/>
          <ac:spMkLst>
            <pc:docMk/>
            <pc:sldMk cId="0" sldId="264"/>
            <ac:spMk id="35" creationId="{1CAC823F-1E81-5823-108F-24A04807D8E7}"/>
          </ac:spMkLst>
        </pc:spChg>
        <pc:spChg chg="add mod">
          <ac:chgData name="Kohei Nakagawa（中川皓平）" userId="7a1926f5-cbfe-4f09-abe3-95f7cc50f0d5" providerId="ADAL" clId="{76D0CB60-6D26-4394-A187-69E87E165775}" dt="2026-08-21T05:13:30.162" v="7920" actId="20577"/>
          <ac:spMkLst>
            <pc:docMk/>
            <pc:sldMk cId="0" sldId="264"/>
            <ac:spMk id="36" creationId="{E6DA9D2D-A5D4-F141-B4CD-2CA5D98710BC}"/>
          </ac:spMkLst>
        </pc:spChg>
        <pc:spChg chg="add mod">
          <ac:chgData name="Kohei Nakagawa（中川皓平）" userId="7a1926f5-cbfe-4f09-abe3-95f7cc50f0d5" providerId="ADAL" clId="{76D0CB60-6D26-4394-A187-69E87E165775}" dt="2026-08-21T03:34:33.813" v="6937" actId="1036"/>
          <ac:spMkLst>
            <pc:docMk/>
            <pc:sldMk cId="0" sldId="264"/>
            <ac:spMk id="37" creationId="{5B85A169-5F1C-27A6-1D11-8E17E9418C02}"/>
          </ac:spMkLst>
        </pc:spChg>
        <pc:spChg chg="add mod">
          <ac:chgData name="Kohei Nakagawa（中川皓平）" userId="7a1926f5-cbfe-4f09-abe3-95f7cc50f0d5" providerId="ADAL" clId="{76D0CB60-6D26-4394-A187-69E87E165775}" dt="2026-08-21T03:36:18.829" v="7039" actId="207"/>
          <ac:spMkLst>
            <pc:docMk/>
            <pc:sldMk cId="0" sldId="264"/>
            <ac:spMk id="38" creationId="{94949355-52E6-9E17-089F-07BE435E9C2D}"/>
          </ac:spMkLst>
        </pc:spChg>
        <pc:spChg chg="add mod">
          <ac:chgData name="Kohei Nakagawa（中川皓平）" userId="7a1926f5-cbfe-4f09-abe3-95f7cc50f0d5" providerId="ADAL" clId="{76D0CB60-6D26-4394-A187-69E87E165775}" dt="2026-08-20T07:28:20.319" v="3973" actId="1076"/>
          <ac:spMkLst>
            <pc:docMk/>
            <pc:sldMk cId="0" sldId="264"/>
            <ac:spMk id="39" creationId="{FFA92EDD-BAFF-D9EF-98EE-16AF43D9AB15}"/>
          </ac:spMkLst>
        </pc:spChg>
        <pc:spChg chg="add mod">
          <ac:chgData name="Kohei Nakagawa（中川皓平）" userId="7a1926f5-cbfe-4f09-abe3-95f7cc50f0d5" providerId="ADAL" clId="{76D0CB60-6D26-4394-A187-69E87E165775}" dt="2026-08-20T07:29:04.372" v="3986" actId="1076"/>
          <ac:spMkLst>
            <pc:docMk/>
            <pc:sldMk cId="0" sldId="264"/>
            <ac:spMk id="40" creationId="{76698274-76FB-E30F-FF2A-F9D2150E413E}"/>
          </ac:spMkLst>
        </pc:spChg>
        <pc:spChg chg="add mod">
          <ac:chgData name="Kohei Nakagawa（中川皓平）" userId="7a1926f5-cbfe-4f09-abe3-95f7cc50f0d5" providerId="ADAL" clId="{76D0CB60-6D26-4394-A187-69E87E165775}" dt="2026-08-20T07:28:20.319" v="3973" actId="1076"/>
          <ac:spMkLst>
            <pc:docMk/>
            <pc:sldMk cId="0" sldId="264"/>
            <ac:spMk id="41" creationId="{521FA766-A372-0AC7-DFE8-B9AC0AF6E926}"/>
          </ac:spMkLst>
        </pc:spChg>
        <pc:spChg chg="add mod">
          <ac:chgData name="Kohei Nakagawa（中川皓平）" userId="7a1926f5-cbfe-4f09-abe3-95f7cc50f0d5" providerId="ADAL" clId="{76D0CB60-6D26-4394-A187-69E87E165775}" dt="2026-08-21T03:34:33.813" v="6937" actId="1036"/>
          <ac:spMkLst>
            <pc:docMk/>
            <pc:sldMk cId="0" sldId="264"/>
            <ac:spMk id="44" creationId="{0F26222C-B7DC-2D1B-C153-CA7AC3B62661}"/>
          </ac:spMkLst>
        </pc:spChg>
        <pc:spChg chg="add mod">
          <ac:chgData name="Kohei Nakagawa（中川皓平）" userId="7a1926f5-cbfe-4f09-abe3-95f7cc50f0d5" providerId="ADAL" clId="{76D0CB60-6D26-4394-A187-69E87E165775}" dt="2026-08-20T07:30:08.857" v="3997" actId="208"/>
          <ac:spMkLst>
            <pc:docMk/>
            <pc:sldMk cId="0" sldId="264"/>
            <ac:spMk id="46" creationId="{3A3A8436-BCC3-89A8-BC06-334A4AE0F8CE}"/>
          </ac:spMkLst>
        </pc:spChg>
        <pc:spChg chg="add mod">
          <ac:chgData name="Kohei Nakagawa（中川皓平）" userId="7a1926f5-cbfe-4f09-abe3-95f7cc50f0d5" providerId="ADAL" clId="{76D0CB60-6D26-4394-A187-69E87E165775}" dt="2026-08-20T07:30:02.603" v="3996" actId="207"/>
          <ac:spMkLst>
            <pc:docMk/>
            <pc:sldMk cId="0" sldId="264"/>
            <ac:spMk id="47" creationId="{7DF1236A-0376-1C86-C159-6170455CE89D}"/>
          </ac:spMkLst>
        </pc:spChg>
        <pc:spChg chg="add mod">
          <ac:chgData name="Kohei Nakagawa（中川皓平）" userId="7a1926f5-cbfe-4f09-abe3-95f7cc50f0d5" providerId="ADAL" clId="{76D0CB60-6D26-4394-A187-69E87E165775}" dt="2026-08-20T07:29:14.348" v="3991" actId="20577"/>
          <ac:spMkLst>
            <pc:docMk/>
            <pc:sldMk cId="0" sldId="264"/>
            <ac:spMk id="57" creationId="{A5739EE0-CEDE-BE65-43D9-FD7EF4E870B3}"/>
          </ac:spMkLst>
        </pc:spChg>
        <pc:cxnChg chg="add mod">
          <ac:chgData name="Kohei Nakagawa（中川皓平）" userId="7a1926f5-cbfe-4f09-abe3-95f7cc50f0d5" providerId="ADAL" clId="{76D0CB60-6D26-4394-A187-69E87E165775}" dt="2026-08-20T07:26:49.397" v="3910" actId="1036"/>
          <ac:cxnSpMkLst>
            <pc:docMk/>
            <pc:sldMk cId="0" sldId="264"/>
            <ac:cxnSpMk id="24" creationId="{B3A22D40-A8AF-D762-1A8C-87823279DF2F}"/>
          </ac:cxnSpMkLst>
        </pc:cxnChg>
        <pc:cxnChg chg="add mod">
          <ac:chgData name="Kohei Nakagawa（中川皓平）" userId="7a1926f5-cbfe-4f09-abe3-95f7cc50f0d5" providerId="ADAL" clId="{76D0CB60-6D26-4394-A187-69E87E165775}" dt="2026-08-20T07:26:49.397" v="3910" actId="1036"/>
          <ac:cxnSpMkLst>
            <pc:docMk/>
            <pc:sldMk cId="0" sldId="264"/>
            <ac:cxnSpMk id="26" creationId="{4C97E1B8-1977-8477-6BA3-E9F88207B9D9}"/>
          </ac:cxnSpMkLst>
        </pc:cxnChg>
        <pc:cxnChg chg="add mod">
          <ac:chgData name="Kohei Nakagawa（中川皓平）" userId="7a1926f5-cbfe-4f09-abe3-95f7cc50f0d5" providerId="ADAL" clId="{76D0CB60-6D26-4394-A187-69E87E165775}" dt="2026-08-20T07:29:04.372" v="3986" actId="1076"/>
          <ac:cxnSpMkLst>
            <pc:docMk/>
            <pc:sldMk cId="0" sldId="264"/>
            <ac:cxnSpMk id="43" creationId="{7EFCC924-6132-70DE-24BF-07001B2C3B9F}"/>
          </ac:cxnSpMkLst>
        </pc:cxnChg>
        <pc:cxnChg chg="add mod">
          <ac:chgData name="Kohei Nakagawa（中川皓平）" userId="7a1926f5-cbfe-4f09-abe3-95f7cc50f0d5" providerId="ADAL" clId="{76D0CB60-6D26-4394-A187-69E87E165775}" dt="2026-08-20T07:29:04.372" v="3986" actId="1076"/>
          <ac:cxnSpMkLst>
            <pc:docMk/>
            <pc:sldMk cId="0" sldId="264"/>
            <ac:cxnSpMk id="49" creationId="{A22E9688-2ACE-637A-D691-0E650668FBCC}"/>
          </ac:cxnSpMkLst>
        </pc:cxnChg>
      </pc:sldChg>
      <pc:sldChg chg="addSp delSp modSp mod modNotesTx">
        <pc:chgData name="Kohei Nakagawa（中川皓平）" userId="7a1926f5-cbfe-4f09-abe3-95f7cc50f0d5" providerId="ADAL" clId="{76D0CB60-6D26-4394-A187-69E87E165775}" dt="2026-08-24T08:37:10.647" v="9966" actId="20577"/>
        <pc:sldMkLst>
          <pc:docMk/>
          <pc:sldMk cId="0" sldId="265"/>
        </pc:sldMkLst>
        <pc:spChg chg="mod">
          <ac:chgData name="Kohei Nakagawa（中川皓平）" userId="7a1926f5-cbfe-4f09-abe3-95f7cc50f0d5" providerId="ADAL" clId="{76D0CB60-6D26-4394-A187-69E87E165775}" dt="2026-08-21T05:10:08.609" v="7869" actId="20577"/>
          <ac:spMkLst>
            <pc:docMk/>
            <pc:sldMk cId="0" sldId="265"/>
            <ac:spMk id="5" creationId="{E89CFCE6-31CF-B804-C4BB-03E04A85E2F3}"/>
          </ac:spMkLst>
        </pc:spChg>
        <pc:spChg chg="mod">
          <ac:chgData name="Kohei Nakagawa（中川皓平）" userId="7a1926f5-cbfe-4f09-abe3-95f7cc50f0d5" providerId="ADAL" clId="{76D0CB60-6D26-4394-A187-69E87E165775}" dt="2026-08-21T05:04:50.709" v="7740" actId="20577"/>
          <ac:spMkLst>
            <pc:docMk/>
            <pc:sldMk cId="0" sldId="265"/>
            <ac:spMk id="6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5:10:08.609" v="7869" actId="20577"/>
          <ac:spMkLst>
            <pc:docMk/>
            <pc:sldMk cId="0" sldId="265"/>
            <ac:spMk id="7" creationId="{0FF83B75-110B-395D-9538-691B2E75AB46}"/>
          </ac:spMkLst>
        </pc:spChg>
        <pc:spChg chg="mod">
          <ac:chgData name="Kohei Nakagawa（中川皓平）" userId="7a1926f5-cbfe-4f09-abe3-95f7cc50f0d5" providerId="ADAL" clId="{76D0CB60-6D26-4394-A187-69E87E165775}" dt="2026-08-21T05:10:08.609" v="7869" actId="20577"/>
          <ac:spMkLst>
            <pc:docMk/>
            <pc:sldMk cId="0" sldId="265"/>
            <ac:spMk id="8" creationId="{BE21D87C-995D-B11E-2190-9DFDC98BAE12}"/>
          </ac:spMkLst>
        </pc:spChg>
        <pc:spChg chg="mod">
          <ac:chgData name="Kohei Nakagawa（中川皓平）" userId="7a1926f5-cbfe-4f09-abe3-95f7cc50f0d5" providerId="ADAL" clId="{76D0CB60-6D26-4394-A187-69E87E165775}" dt="2026-08-21T05:10:08.609" v="7869" actId="20577"/>
          <ac:spMkLst>
            <pc:docMk/>
            <pc:sldMk cId="0" sldId="265"/>
            <ac:spMk id="9" creationId="{6F4F73D7-E9FE-07F7-8DA8-7D26DDA9F0EE}"/>
          </ac:spMkLst>
        </pc:spChg>
        <pc:spChg chg="mod">
          <ac:chgData name="Kohei Nakagawa（中川皓平）" userId="7a1926f5-cbfe-4f09-abe3-95f7cc50f0d5" providerId="ADAL" clId="{76D0CB60-6D26-4394-A187-69E87E165775}" dt="2026-08-21T05:10:08.609" v="7869" actId="20577"/>
          <ac:spMkLst>
            <pc:docMk/>
            <pc:sldMk cId="0" sldId="265"/>
            <ac:spMk id="11" creationId="{7A2921D4-58BA-DF7E-3F96-8D4CA432CDC1}"/>
          </ac:spMkLst>
        </pc:spChg>
        <pc:spChg chg="mod">
          <ac:chgData name="Kohei Nakagawa（中川皓平）" userId="7a1926f5-cbfe-4f09-abe3-95f7cc50f0d5" providerId="ADAL" clId="{76D0CB60-6D26-4394-A187-69E87E165775}" dt="2026-08-21T05:10:08.609" v="7869" actId="20577"/>
          <ac:spMkLst>
            <pc:docMk/>
            <pc:sldMk cId="0" sldId="265"/>
            <ac:spMk id="16" creationId="{E22E84A4-49EE-C204-1CB8-E6EEDFB22B18}"/>
          </ac:spMkLst>
        </pc:spChg>
        <pc:spChg chg="mod">
          <ac:chgData name="Kohei Nakagawa（中川皓平）" userId="7a1926f5-cbfe-4f09-abe3-95f7cc50f0d5" providerId="ADAL" clId="{76D0CB60-6D26-4394-A187-69E87E165775}" dt="2026-08-21T05:10:08.609" v="7869" actId="20577"/>
          <ac:spMkLst>
            <pc:docMk/>
            <pc:sldMk cId="0" sldId="265"/>
            <ac:spMk id="17" creationId="{AF25DCA7-44A4-5085-1AC3-8D3BD52BEFC8}"/>
          </ac:spMkLst>
        </pc:spChg>
        <pc:spChg chg="mod">
          <ac:chgData name="Kohei Nakagawa（中川皓平）" userId="7a1926f5-cbfe-4f09-abe3-95f7cc50f0d5" providerId="ADAL" clId="{76D0CB60-6D26-4394-A187-69E87E165775}" dt="2026-08-21T05:10:08.609" v="7869" actId="20577"/>
          <ac:spMkLst>
            <pc:docMk/>
            <pc:sldMk cId="0" sldId="265"/>
            <ac:spMk id="18" creationId="{CA85D1B0-D9E3-FC1D-9978-4DBCFD3B96E5}"/>
          </ac:spMkLst>
        </pc:spChg>
        <pc:spChg chg="mod">
          <ac:chgData name="Kohei Nakagawa（中川皓平）" userId="7a1926f5-cbfe-4f09-abe3-95f7cc50f0d5" providerId="ADAL" clId="{76D0CB60-6D26-4394-A187-69E87E165775}" dt="2026-08-21T05:10:08.609" v="7869" actId="20577"/>
          <ac:spMkLst>
            <pc:docMk/>
            <pc:sldMk cId="0" sldId="265"/>
            <ac:spMk id="19" creationId="{55779B10-67DC-3FC1-D349-CC82718B737C}"/>
          </ac:spMkLst>
        </pc:spChg>
        <pc:spChg chg="mod">
          <ac:chgData name="Kohei Nakagawa（中川皓平）" userId="7a1926f5-cbfe-4f09-abe3-95f7cc50f0d5" providerId="ADAL" clId="{76D0CB60-6D26-4394-A187-69E87E165775}" dt="2026-08-21T05:13:35.150" v="7921" actId="20577"/>
          <ac:spMkLst>
            <pc:docMk/>
            <pc:sldMk cId="0" sldId="265"/>
            <ac:spMk id="21" creationId="{B4128900-8266-ECDB-D10D-08273E9E583D}"/>
          </ac:spMkLst>
        </pc:spChg>
        <pc:spChg chg="add mod">
          <ac:chgData name="Kohei Nakagawa（中川皓平）" userId="7a1926f5-cbfe-4f09-abe3-95f7cc50f0d5" providerId="ADAL" clId="{76D0CB60-6D26-4394-A187-69E87E165775}" dt="2026-08-21T05:05:00.422" v="7741" actId="1076"/>
          <ac:spMkLst>
            <pc:docMk/>
            <pc:sldMk cId="0" sldId="265"/>
            <ac:spMk id="22" creationId="{516BAA8F-B3DF-2C50-4A1D-0A1996DD837F}"/>
          </ac:spMkLst>
        </pc:spChg>
        <pc:spChg chg="add mod">
          <ac:chgData name="Kohei Nakagawa（中川皓平）" userId="7a1926f5-cbfe-4f09-abe3-95f7cc50f0d5" providerId="ADAL" clId="{76D0CB60-6D26-4394-A187-69E87E165775}" dt="2026-08-21T05:05:00.422" v="7741" actId="1076"/>
          <ac:spMkLst>
            <pc:docMk/>
            <pc:sldMk cId="0" sldId="265"/>
            <ac:spMk id="23" creationId="{ABE56D73-D2B0-A21E-C899-EA9DE969BF6D}"/>
          </ac:spMkLst>
        </pc:spChg>
        <pc:spChg chg="add mod">
          <ac:chgData name="Kohei Nakagawa（中川皓平）" userId="7a1926f5-cbfe-4f09-abe3-95f7cc50f0d5" providerId="ADAL" clId="{76D0CB60-6D26-4394-A187-69E87E165775}" dt="2026-08-21T05:05:00.422" v="7741" actId="1076"/>
          <ac:spMkLst>
            <pc:docMk/>
            <pc:sldMk cId="0" sldId="265"/>
            <ac:spMk id="24" creationId="{A8F706C5-41D2-30EA-0CC2-CA6AA6C93841}"/>
          </ac:spMkLst>
        </pc:spChg>
        <pc:spChg chg="add mod">
          <ac:chgData name="Kohei Nakagawa（中川皓平）" userId="7a1926f5-cbfe-4f09-abe3-95f7cc50f0d5" providerId="ADAL" clId="{76D0CB60-6D26-4394-A187-69E87E165775}" dt="2026-08-21T05:05:00.422" v="7741" actId="1076"/>
          <ac:spMkLst>
            <pc:docMk/>
            <pc:sldMk cId="0" sldId="265"/>
            <ac:spMk id="27" creationId="{748EE0AD-34C1-260D-5056-5E7261E6DC0A}"/>
          </ac:spMkLst>
        </pc:spChg>
        <pc:spChg chg="add mod">
          <ac:chgData name="Kohei Nakagawa（中川皓平）" userId="7a1926f5-cbfe-4f09-abe3-95f7cc50f0d5" providerId="ADAL" clId="{76D0CB60-6D26-4394-A187-69E87E165775}" dt="2026-08-21T05:05:00.422" v="7741" actId="1076"/>
          <ac:spMkLst>
            <pc:docMk/>
            <pc:sldMk cId="0" sldId="265"/>
            <ac:spMk id="28" creationId="{8DA452B8-4F44-D5FA-2F0B-DAA40E2D6F22}"/>
          </ac:spMkLst>
        </pc:spChg>
        <pc:spChg chg="add mod">
          <ac:chgData name="Kohei Nakagawa（中川皓平）" userId="7a1926f5-cbfe-4f09-abe3-95f7cc50f0d5" providerId="ADAL" clId="{76D0CB60-6D26-4394-A187-69E87E165775}" dt="2026-08-21T05:13:51.881" v="7936" actId="20577"/>
          <ac:spMkLst>
            <pc:docMk/>
            <pc:sldMk cId="0" sldId="265"/>
            <ac:spMk id="29" creationId="{9DF4BAC1-4822-F9E6-CE75-E4A26C41FA95}"/>
          </ac:spMkLst>
        </pc:spChg>
        <pc:spChg chg="add mod">
          <ac:chgData name="Kohei Nakagawa（中川皓平）" userId="7a1926f5-cbfe-4f09-abe3-95f7cc50f0d5" providerId="ADAL" clId="{76D0CB60-6D26-4394-A187-69E87E165775}" dt="2026-08-21T05:05:00.422" v="7741" actId="1076"/>
          <ac:spMkLst>
            <pc:docMk/>
            <pc:sldMk cId="0" sldId="265"/>
            <ac:spMk id="37" creationId="{FA66CB55-A08A-8381-DE38-D8AAFF9E3DD5}"/>
          </ac:spMkLst>
        </pc:spChg>
        <pc:spChg chg="add mod">
          <ac:chgData name="Kohei Nakagawa（中川皓平）" userId="7a1926f5-cbfe-4f09-abe3-95f7cc50f0d5" providerId="ADAL" clId="{76D0CB60-6D26-4394-A187-69E87E165775}" dt="2026-08-21T05:20:19.120" v="7950" actId="1076"/>
          <ac:spMkLst>
            <pc:docMk/>
            <pc:sldMk cId="0" sldId="265"/>
            <ac:spMk id="44" creationId="{B6C0BF8D-B0AF-28F4-5BCE-B9E4E84F195D}"/>
          </ac:spMkLst>
        </pc:spChg>
        <pc:spChg chg="add mod">
          <ac:chgData name="Kohei Nakagawa（中川皓平）" userId="7a1926f5-cbfe-4f09-abe3-95f7cc50f0d5" providerId="ADAL" clId="{76D0CB60-6D26-4394-A187-69E87E165775}" dt="2026-08-21T05:39:23.068" v="8236" actId="20577"/>
          <ac:spMkLst>
            <pc:docMk/>
            <pc:sldMk cId="0" sldId="265"/>
            <ac:spMk id="45" creationId="{71392471-B8EE-D07D-6EE4-636146731263}"/>
          </ac:spMkLst>
        </pc:spChg>
        <pc:grpChg chg="mod">
          <ac:chgData name="Kohei Nakagawa（中川皓平）" userId="7a1926f5-cbfe-4f09-abe3-95f7cc50f0d5" providerId="ADAL" clId="{76D0CB60-6D26-4394-A187-69E87E165775}" dt="2026-08-21T05:09:34.331" v="7862" actId="1076"/>
          <ac:grpSpMkLst>
            <pc:docMk/>
            <pc:sldMk cId="0" sldId="265"/>
            <ac:grpSpMk id="4" creationId="{E20E618D-6FF0-A3B8-5A27-ECAA60C056C3}"/>
          </ac:grpSpMkLst>
        </pc:grpChg>
        <pc:cxnChg chg="mod">
          <ac:chgData name="Kohei Nakagawa（中川皓平）" userId="7a1926f5-cbfe-4f09-abe3-95f7cc50f0d5" providerId="ADAL" clId="{76D0CB60-6D26-4394-A187-69E87E165775}" dt="2026-08-21T05:09:58.907" v="7867" actId="208"/>
          <ac:cxnSpMkLst>
            <pc:docMk/>
            <pc:sldMk cId="0" sldId="265"/>
            <ac:cxnSpMk id="14" creationId="{359D0A94-9E3A-D6AA-7E6E-E74AE2F967FC}"/>
          </ac:cxnSpMkLst>
        </pc:cxnChg>
        <pc:cxnChg chg="add mod">
          <ac:chgData name="Kohei Nakagawa（中川皓平）" userId="7a1926f5-cbfe-4f09-abe3-95f7cc50f0d5" providerId="ADAL" clId="{76D0CB60-6D26-4394-A187-69E87E165775}" dt="2026-08-21T05:05:00.422" v="7741" actId="1076"/>
          <ac:cxnSpMkLst>
            <pc:docMk/>
            <pc:sldMk cId="0" sldId="265"/>
            <ac:cxnSpMk id="25" creationId="{CDD3C293-9D9E-02E4-E894-187DDFC2FFD4}"/>
          </ac:cxnSpMkLst>
        </pc:cxnChg>
        <pc:cxnChg chg="add mod">
          <ac:chgData name="Kohei Nakagawa（中川皓平）" userId="7a1926f5-cbfe-4f09-abe3-95f7cc50f0d5" providerId="ADAL" clId="{76D0CB60-6D26-4394-A187-69E87E165775}" dt="2026-08-21T05:05:00.422" v="7741" actId="1076"/>
          <ac:cxnSpMkLst>
            <pc:docMk/>
            <pc:sldMk cId="0" sldId="265"/>
            <ac:cxnSpMk id="26" creationId="{39838A8E-EC4A-B586-6F0B-8FFA54FB7552}"/>
          </ac:cxnSpMkLst>
        </pc:cxnChg>
        <pc:cxnChg chg="add mod">
          <ac:chgData name="Kohei Nakagawa（中川皓平）" userId="7a1926f5-cbfe-4f09-abe3-95f7cc50f0d5" providerId="ADAL" clId="{76D0CB60-6D26-4394-A187-69E87E165775}" dt="2026-08-21T05:05:00.422" v="7741" actId="1076"/>
          <ac:cxnSpMkLst>
            <pc:docMk/>
            <pc:sldMk cId="0" sldId="265"/>
            <ac:cxnSpMk id="38" creationId="{C96C9CC3-5B81-CF7E-455C-5BAC70A7157A}"/>
          </ac:cxnSpMkLst>
        </pc:cxnChg>
      </pc:sldChg>
      <pc:sldChg chg="addSp delSp modSp mod modNotesTx">
        <pc:chgData name="Kohei Nakagawa（中川皓平）" userId="7a1926f5-cbfe-4f09-abe3-95f7cc50f0d5" providerId="ADAL" clId="{76D0CB60-6D26-4394-A187-69E87E165775}" dt="2026-08-24T09:34:03.880" v="11326" actId="20577"/>
        <pc:sldMkLst>
          <pc:docMk/>
          <pc:sldMk cId="0" sldId="266"/>
        </pc:sldMkLst>
        <pc:spChg chg="mod">
          <ac:chgData name="Kohei Nakagawa（中川皓平）" userId="7a1926f5-cbfe-4f09-abe3-95f7cc50f0d5" providerId="ADAL" clId="{76D0CB60-6D26-4394-A187-69E87E165775}" dt="2026-08-21T05:39:54.985" v="8250" actId="20577"/>
          <ac:spMkLst>
            <pc:docMk/>
            <pc:sldMk cId="0" sldId="266"/>
            <ac:spMk id="2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8:11:07.773" v="5024" actId="1076"/>
          <ac:spMkLst>
            <pc:docMk/>
            <pc:sldMk cId="0" sldId="266"/>
            <ac:spMk id="12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5:19:54.233" v="7939" actId="1076"/>
          <ac:spMkLst>
            <pc:docMk/>
            <pc:sldMk cId="0" sldId="266"/>
            <ac:spMk id="13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6:00:20.258" v="8740" actId="20577"/>
          <ac:spMkLst>
            <pc:docMk/>
            <pc:sldMk cId="0" sldId="266"/>
            <ac:spMk id="14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5:19:54.233" v="7939" actId="1076"/>
          <ac:spMkLst>
            <pc:docMk/>
            <pc:sldMk cId="0" sldId="266"/>
            <ac:spMk id="15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5:19:54.233" v="7939" actId="1076"/>
          <ac:spMkLst>
            <pc:docMk/>
            <pc:sldMk cId="0" sldId="266"/>
            <ac:spMk id="16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6:00:22.577" v="8742" actId="20577"/>
          <ac:spMkLst>
            <pc:docMk/>
            <pc:sldMk cId="0" sldId="266"/>
            <ac:spMk id="1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5:19:54.233" v="7939" actId="1076"/>
          <ac:spMkLst>
            <pc:docMk/>
            <pc:sldMk cId="0" sldId="266"/>
            <ac:spMk id="18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5:19:54.233" v="7939" actId="1076"/>
          <ac:spMkLst>
            <pc:docMk/>
            <pc:sldMk cId="0" sldId="266"/>
            <ac:spMk id="19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6:00:07.474" v="8736" actId="20577"/>
          <ac:spMkLst>
            <pc:docMk/>
            <pc:sldMk cId="0" sldId="266"/>
            <ac:spMk id="20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0T08:11:07.773" v="5024" actId="1076"/>
          <ac:spMkLst>
            <pc:docMk/>
            <pc:sldMk cId="0" sldId="266"/>
            <ac:spMk id="22" creationId="{BA8A802F-83AD-675A-ABE6-1FDD80D274DE}"/>
          </ac:spMkLst>
        </pc:spChg>
        <pc:spChg chg="add mod">
          <ac:chgData name="Kohei Nakagawa（中川皓平）" userId="7a1926f5-cbfe-4f09-abe3-95f7cc50f0d5" providerId="ADAL" clId="{76D0CB60-6D26-4394-A187-69E87E165775}" dt="2026-08-21T05:19:54.233" v="7939" actId="1076"/>
          <ac:spMkLst>
            <pc:docMk/>
            <pc:sldMk cId="0" sldId="266"/>
            <ac:spMk id="23" creationId="{6E2261DB-D078-2FD9-D378-907A91B3BB31}"/>
          </ac:spMkLst>
        </pc:spChg>
        <pc:spChg chg="add mod">
          <ac:chgData name="Kohei Nakagawa（中川皓平）" userId="7a1926f5-cbfe-4f09-abe3-95f7cc50f0d5" providerId="ADAL" clId="{76D0CB60-6D26-4394-A187-69E87E165775}" dt="2026-08-21T05:19:54.233" v="7939" actId="1076"/>
          <ac:spMkLst>
            <pc:docMk/>
            <pc:sldMk cId="0" sldId="266"/>
            <ac:spMk id="24" creationId="{43754154-EDA9-90DF-E185-0D66F4E74088}"/>
          </ac:spMkLst>
        </pc:spChg>
        <pc:spChg chg="add mod">
          <ac:chgData name="Kohei Nakagawa（中川皓平）" userId="7a1926f5-cbfe-4f09-abe3-95f7cc50f0d5" providerId="ADAL" clId="{76D0CB60-6D26-4394-A187-69E87E165775}" dt="2026-08-24T08:38:02.814" v="9972" actId="20577"/>
          <ac:spMkLst>
            <pc:docMk/>
            <pc:sldMk cId="0" sldId="266"/>
            <ac:spMk id="28" creationId="{407488DA-7B77-6246-8B96-3DD5EB81B289}"/>
          </ac:spMkLst>
        </pc:spChg>
        <pc:cxnChg chg="add mod">
          <ac:chgData name="Kohei Nakagawa（中川皓平）" userId="7a1926f5-cbfe-4f09-abe3-95f7cc50f0d5" providerId="ADAL" clId="{76D0CB60-6D26-4394-A187-69E87E165775}" dt="2026-08-20T07:53:31.718" v="4539" actId="1076"/>
          <ac:cxnSpMkLst>
            <pc:docMk/>
            <pc:sldMk cId="0" sldId="266"/>
            <ac:cxnSpMk id="25" creationId="{F29564F0-9631-2C78-DF64-D916D41A963E}"/>
          </ac:cxnSpMkLst>
        </pc:cxnChg>
      </pc:sldChg>
      <pc:sldChg chg="addSp delSp modSp mod modNotesTx">
        <pc:chgData name="Kohei Nakagawa（中川皓平）" userId="7a1926f5-cbfe-4f09-abe3-95f7cc50f0d5" providerId="ADAL" clId="{76D0CB60-6D26-4394-A187-69E87E165775}" dt="2026-08-24T09:35:36.708" v="11327" actId="20577"/>
        <pc:sldMkLst>
          <pc:docMk/>
          <pc:sldMk cId="0" sldId="267"/>
        </pc:sldMkLst>
        <pc:spChg chg="mod">
          <ac:chgData name="Kohei Nakagawa（中川皓平）" userId="7a1926f5-cbfe-4f09-abe3-95f7cc50f0d5" providerId="ADAL" clId="{76D0CB60-6D26-4394-A187-69E87E165775}" dt="2026-08-20T08:09:40.602" v="5023" actId="20577"/>
          <ac:spMkLst>
            <pc:docMk/>
            <pc:sldMk cId="0" sldId="267"/>
            <ac:spMk id="2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1T03:37:56.022" v="7089" actId="207"/>
          <ac:spMkLst>
            <pc:docMk/>
            <pc:sldMk cId="0" sldId="267"/>
            <ac:spMk id="8" creationId="{07C4FA73-B883-F262-B017-1AE571A61B83}"/>
          </ac:spMkLst>
        </pc:spChg>
        <pc:spChg chg="add mod">
          <ac:chgData name="Kohei Nakagawa（中川皓平）" userId="7a1926f5-cbfe-4f09-abe3-95f7cc50f0d5" providerId="ADAL" clId="{76D0CB60-6D26-4394-A187-69E87E165775}" dt="2026-08-20T08:02:58.904" v="4733" actId="1037"/>
          <ac:spMkLst>
            <pc:docMk/>
            <pc:sldMk cId="0" sldId="267"/>
            <ac:spMk id="23" creationId="{5C3F5D23-1FB1-9242-10B7-C5CF96075331}"/>
          </ac:spMkLst>
        </pc:spChg>
        <pc:spChg chg="add mod">
          <ac:chgData name="Kohei Nakagawa（中川皓平）" userId="7a1926f5-cbfe-4f09-abe3-95f7cc50f0d5" providerId="ADAL" clId="{76D0CB60-6D26-4394-A187-69E87E165775}" dt="2026-08-20T08:02:58.904" v="4733" actId="1037"/>
          <ac:spMkLst>
            <pc:docMk/>
            <pc:sldMk cId="0" sldId="267"/>
            <ac:spMk id="24" creationId="{7B049615-7EEC-FE04-17DC-8D528D3CEFB2}"/>
          </ac:spMkLst>
        </pc:spChg>
        <pc:spChg chg="add mod">
          <ac:chgData name="Kohei Nakagawa（中川皓平）" userId="7a1926f5-cbfe-4f09-abe3-95f7cc50f0d5" providerId="ADAL" clId="{76D0CB60-6D26-4394-A187-69E87E165775}" dt="2026-08-20T08:02:58.904" v="4733" actId="1037"/>
          <ac:spMkLst>
            <pc:docMk/>
            <pc:sldMk cId="0" sldId="267"/>
            <ac:spMk id="25" creationId="{32001813-F3D6-9EA7-811A-FDC0DEFB7184}"/>
          </ac:spMkLst>
        </pc:spChg>
        <pc:spChg chg="add mod">
          <ac:chgData name="Kohei Nakagawa（中川皓平）" userId="7a1926f5-cbfe-4f09-abe3-95f7cc50f0d5" providerId="ADAL" clId="{76D0CB60-6D26-4394-A187-69E87E165775}" dt="2026-08-20T08:02:58.904" v="4733" actId="1037"/>
          <ac:spMkLst>
            <pc:docMk/>
            <pc:sldMk cId="0" sldId="267"/>
            <ac:spMk id="28" creationId="{396D8A2C-9D04-BF59-6C21-BA6D86F3DCE5}"/>
          </ac:spMkLst>
        </pc:spChg>
        <pc:spChg chg="add mod">
          <ac:chgData name="Kohei Nakagawa（中川皓平）" userId="7a1926f5-cbfe-4f09-abe3-95f7cc50f0d5" providerId="ADAL" clId="{76D0CB60-6D26-4394-A187-69E87E165775}" dt="2026-08-20T08:02:58.904" v="4733" actId="1037"/>
          <ac:spMkLst>
            <pc:docMk/>
            <pc:sldMk cId="0" sldId="267"/>
            <ac:spMk id="29" creationId="{38E5AF58-47A8-FB34-DD64-2B89D8ED940F}"/>
          </ac:spMkLst>
        </pc:spChg>
        <pc:spChg chg="add mod">
          <ac:chgData name="Kohei Nakagawa（中川皓平）" userId="7a1926f5-cbfe-4f09-abe3-95f7cc50f0d5" providerId="ADAL" clId="{76D0CB60-6D26-4394-A187-69E87E165775}" dt="2026-08-20T08:02:58.904" v="4733" actId="1037"/>
          <ac:spMkLst>
            <pc:docMk/>
            <pc:sldMk cId="0" sldId="267"/>
            <ac:spMk id="30" creationId="{8E5113BF-810C-5F3D-9AFD-B0DE52FD0BE8}"/>
          </ac:spMkLst>
        </pc:spChg>
        <pc:spChg chg="add mod">
          <ac:chgData name="Kohei Nakagawa（中川皓平）" userId="7a1926f5-cbfe-4f09-abe3-95f7cc50f0d5" providerId="ADAL" clId="{76D0CB60-6D26-4394-A187-69E87E165775}" dt="2026-08-20T08:02:58.904" v="4733" actId="1037"/>
          <ac:spMkLst>
            <pc:docMk/>
            <pc:sldMk cId="0" sldId="267"/>
            <ac:spMk id="36" creationId="{788683D8-8385-20A5-F13D-5274EC2A27AF}"/>
          </ac:spMkLst>
        </pc:spChg>
        <pc:spChg chg="add mod">
          <ac:chgData name="Kohei Nakagawa（中川皓平）" userId="7a1926f5-cbfe-4f09-abe3-95f7cc50f0d5" providerId="ADAL" clId="{76D0CB60-6D26-4394-A187-69E87E165775}" dt="2026-08-20T07:58:15.841" v="4586" actId="1076"/>
          <ac:spMkLst>
            <pc:docMk/>
            <pc:sldMk cId="0" sldId="267"/>
            <ac:spMk id="37" creationId="{AB6A861D-28CD-A56A-B1DA-47850B765651}"/>
          </ac:spMkLst>
        </pc:spChg>
        <pc:spChg chg="add mod">
          <ac:chgData name="Kohei Nakagawa（中川皓平）" userId="7a1926f5-cbfe-4f09-abe3-95f7cc50f0d5" providerId="ADAL" clId="{76D0CB60-6D26-4394-A187-69E87E165775}" dt="2026-08-20T08:06:23.038" v="4924" actId="20577"/>
          <ac:spMkLst>
            <pc:docMk/>
            <pc:sldMk cId="0" sldId="267"/>
            <ac:spMk id="39" creationId="{BA957B3C-5C33-1BEC-E411-DC61CD3B789F}"/>
          </ac:spMkLst>
        </pc:spChg>
        <pc:spChg chg="add mod">
          <ac:chgData name="Kohei Nakagawa（中川皓平）" userId="7a1926f5-cbfe-4f09-abe3-95f7cc50f0d5" providerId="ADAL" clId="{76D0CB60-6D26-4394-A187-69E87E165775}" dt="2026-08-20T08:08:33.847" v="5016" actId="1037"/>
          <ac:spMkLst>
            <pc:docMk/>
            <pc:sldMk cId="0" sldId="267"/>
            <ac:spMk id="40" creationId="{61DACCA8-DC58-BB75-5DF3-AD90EE793894}"/>
          </ac:spMkLst>
        </pc:spChg>
        <pc:spChg chg="add mod">
          <ac:chgData name="Kohei Nakagawa（中川皓平）" userId="7a1926f5-cbfe-4f09-abe3-95f7cc50f0d5" providerId="ADAL" clId="{76D0CB60-6D26-4394-A187-69E87E165775}" dt="2026-08-20T08:08:35.849" v="5019" actId="1038"/>
          <ac:spMkLst>
            <pc:docMk/>
            <pc:sldMk cId="0" sldId="267"/>
            <ac:spMk id="41" creationId="{B8301681-D070-2D0A-EF29-B129388D836F}"/>
          </ac:spMkLst>
        </pc:spChg>
        <pc:spChg chg="add mod">
          <ac:chgData name="Kohei Nakagawa（中川皓平）" userId="7a1926f5-cbfe-4f09-abe3-95f7cc50f0d5" providerId="ADAL" clId="{76D0CB60-6D26-4394-A187-69E87E165775}" dt="2026-08-20T08:02:54.200" v="4726" actId="1038"/>
          <ac:spMkLst>
            <pc:docMk/>
            <pc:sldMk cId="0" sldId="267"/>
            <ac:spMk id="42" creationId="{9B779BBC-1764-6CA3-2E26-D114657ACB8B}"/>
          </ac:spMkLst>
        </pc:spChg>
        <pc:spChg chg="add mod">
          <ac:chgData name="Kohei Nakagawa（中川皓平）" userId="7a1926f5-cbfe-4f09-abe3-95f7cc50f0d5" providerId="ADAL" clId="{76D0CB60-6D26-4394-A187-69E87E165775}" dt="2026-08-20T08:02:54.200" v="4726" actId="1038"/>
          <ac:spMkLst>
            <pc:docMk/>
            <pc:sldMk cId="0" sldId="267"/>
            <ac:spMk id="43" creationId="{9E5045CD-99F8-BF3F-B67A-0D013ECAC6DC}"/>
          </ac:spMkLst>
        </pc:spChg>
        <pc:spChg chg="add mod">
          <ac:chgData name="Kohei Nakagawa（中川皓平）" userId="7a1926f5-cbfe-4f09-abe3-95f7cc50f0d5" providerId="ADAL" clId="{76D0CB60-6D26-4394-A187-69E87E165775}" dt="2026-08-20T08:02:54.200" v="4726" actId="1038"/>
          <ac:spMkLst>
            <pc:docMk/>
            <pc:sldMk cId="0" sldId="267"/>
            <ac:spMk id="44" creationId="{BB3F9B9D-6642-C51F-37BB-56F8A8375D32}"/>
          </ac:spMkLst>
        </pc:spChg>
        <pc:spChg chg="add mod">
          <ac:chgData name="Kohei Nakagawa（中川皓平）" userId="7a1926f5-cbfe-4f09-abe3-95f7cc50f0d5" providerId="ADAL" clId="{76D0CB60-6D26-4394-A187-69E87E165775}" dt="2026-08-20T08:02:54.200" v="4726" actId="1038"/>
          <ac:spMkLst>
            <pc:docMk/>
            <pc:sldMk cId="0" sldId="267"/>
            <ac:spMk id="50" creationId="{2843E76B-9545-89C3-714B-C38DA7537A91}"/>
          </ac:spMkLst>
        </pc:spChg>
        <pc:spChg chg="add mod">
          <ac:chgData name="Kohei Nakagawa（中川皓平）" userId="7a1926f5-cbfe-4f09-abe3-95f7cc50f0d5" providerId="ADAL" clId="{76D0CB60-6D26-4394-A187-69E87E165775}" dt="2026-08-20T08:02:54.200" v="4726" actId="1038"/>
          <ac:spMkLst>
            <pc:docMk/>
            <pc:sldMk cId="0" sldId="267"/>
            <ac:spMk id="51" creationId="{AD115A26-66C0-75C6-0122-C8FF1B9C7AFB}"/>
          </ac:spMkLst>
        </pc:spChg>
        <pc:spChg chg="add mod">
          <ac:chgData name="Kohei Nakagawa（中川皓平）" userId="7a1926f5-cbfe-4f09-abe3-95f7cc50f0d5" providerId="ADAL" clId="{76D0CB60-6D26-4394-A187-69E87E165775}" dt="2026-08-20T08:02:54.200" v="4726" actId="1038"/>
          <ac:spMkLst>
            <pc:docMk/>
            <pc:sldMk cId="0" sldId="267"/>
            <ac:spMk id="54" creationId="{B5DA6CBB-8C6A-6EFE-EC17-098FF348ABF6}"/>
          </ac:spMkLst>
        </pc:spChg>
        <pc:spChg chg="add mod">
          <ac:chgData name="Kohei Nakagawa（中川皓平）" userId="7a1926f5-cbfe-4f09-abe3-95f7cc50f0d5" providerId="ADAL" clId="{76D0CB60-6D26-4394-A187-69E87E165775}" dt="2026-08-20T08:07:15.184" v="4978" actId="1076"/>
          <ac:spMkLst>
            <pc:docMk/>
            <pc:sldMk cId="0" sldId="267"/>
            <ac:spMk id="55" creationId="{D2B08485-6666-9AAA-32D4-90E1E1EE3059}"/>
          </ac:spMkLst>
        </pc:spChg>
        <pc:cxnChg chg="add mod">
          <ac:chgData name="Kohei Nakagawa（中川皓平）" userId="7a1926f5-cbfe-4f09-abe3-95f7cc50f0d5" providerId="ADAL" clId="{76D0CB60-6D26-4394-A187-69E87E165775}" dt="2026-08-21T03:37:28.563" v="7062" actId="1076"/>
          <ac:cxnSpMkLst>
            <pc:docMk/>
            <pc:sldMk cId="0" sldId="267"/>
            <ac:cxnSpMk id="6" creationId="{5FCBAE7A-42AC-AFC1-13E9-3EC8E2F49959}"/>
          </ac:cxnSpMkLst>
        </pc:cxnChg>
        <pc:cxnChg chg="add mod">
          <ac:chgData name="Kohei Nakagawa（中川皓平）" userId="7a1926f5-cbfe-4f09-abe3-95f7cc50f0d5" providerId="ADAL" clId="{76D0CB60-6D26-4394-A187-69E87E165775}" dt="2026-08-20T07:57:41.157" v="4571" actId="1035"/>
          <ac:cxnSpMkLst>
            <pc:docMk/>
            <pc:sldMk cId="0" sldId="267"/>
            <ac:cxnSpMk id="26" creationId="{BD9EF4B6-D46B-5238-ED4B-3B1CFE1AEECF}"/>
          </ac:cxnSpMkLst>
        </pc:cxnChg>
        <pc:cxnChg chg="add mod">
          <ac:chgData name="Kohei Nakagawa（中川皓平）" userId="7a1926f5-cbfe-4f09-abe3-95f7cc50f0d5" providerId="ADAL" clId="{76D0CB60-6D26-4394-A187-69E87E165775}" dt="2026-08-20T07:57:41.157" v="4571" actId="1035"/>
          <ac:cxnSpMkLst>
            <pc:docMk/>
            <pc:sldMk cId="0" sldId="267"/>
            <ac:cxnSpMk id="27" creationId="{820B673C-C5B6-6CD7-BBE5-DA7366F07303}"/>
          </ac:cxnSpMkLst>
        </pc:cxnChg>
        <pc:cxnChg chg="add mod">
          <ac:chgData name="Kohei Nakagawa（中川皓平）" userId="7a1926f5-cbfe-4f09-abe3-95f7cc50f0d5" providerId="ADAL" clId="{76D0CB60-6D26-4394-A187-69E87E165775}" dt="2026-08-20T07:57:41.157" v="4571" actId="1035"/>
          <ac:cxnSpMkLst>
            <pc:docMk/>
            <pc:sldMk cId="0" sldId="267"/>
            <ac:cxnSpMk id="31" creationId="{99C48F38-C673-C735-E167-AA6C89D7802E}"/>
          </ac:cxnSpMkLst>
        </pc:cxnChg>
        <pc:cxnChg chg="add mod">
          <ac:chgData name="Kohei Nakagawa（中川皓平）" userId="7a1926f5-cbfe-4f09-abe3-95f7cc50f0d5" providerId="ADAL" clId="{76D0CB60-6D26-4394-A187-69E87E165775}" dt="2026-08-20T07:57:51.321" v="4575" actId="14100"/>
          <ac:cxnSpMkLst>
            <pc:docMk/>
            <pc:sldMk cId="0" sldId="267"/>
            <ac:cxnSpMk id="32" creationId="{01D68F7B-3B7D-60D3-480E-433E30E4D1BE}"/>
          </ac:cxnSpMkLst>
        </pc:cxnChg>
        <pc:cxnChg chg="add mod">
          <ac:chgData name="Kohei Nakagawa（中川皓平）" userId="7a1926f5-cbfe-4f09-abe3-95f7cc50f0d5" providerId="ADAL" clId="{76D0CB60-6D26-4394-A187-69E87E165775}" dt="2026-08-20T07:57:56.320" v="4577" actId="1076"/>
          <ac:cxnSpMkLst>
            <pc:docMk/>
            <pc:sldMk cId="0" sldId="267"/>
            <ac:cxnSpMk id="35" creationId="{2C7D4711-BED1-11B5-2BA9-6E2BA2C1F9C5}"/>
          </ac:cxnSpMkLst>
        </pc:cxnChg>
        <pc:cxnChg chg="add mod">
          <ac:chgData name="Kohei Nakagawa（中川皓平）" userId="7a1926f5-cbfe-4f09-abe3-95f7cc50f0d5" providerId="ADAL" clId="{76D0CB60-6D26-4394-A187-69E87E165775}" dt="2026-08-20T07:58:27.471" v="4588" actId="1076"/>
          <ac:cxnSpMkLst>
            <pc:docMk/>
            <pc:sldMk cId="0" sldId="267"/>
            <ac:cxnSpMk id="38" creationId="{B904761A-C04B-8A06-4296-BB136BEDB90F}"/>
          </ac:cxnSpMkLst>
        </pc:cxnChg>
        <pc:cxnChg chg="add mod">
          <ac:chgData name="Kohei Nakagawa（中川皓平）" userId="7a1926f5-cbfe-4f09-abe3-95f7cc50f0d5" providerId="ADAL" clId="{76D0CB60-6D26-4394-A187-69E87E165775}" dt="2026-08-20T08:02:54.200" v="4726" actId="1038"/>
          <ac:cxnSpMkLst>
            <pc:docMk/>
            <pc:sldMk cId="0" sldId="267"/>
            <ac:cxnSpMk id="45" creationId="{CA7230B4-BEBA-24F5-24EC-0448B2BE8930}"/>
          </ac:cxnSpMkLst>
        </pc:cxnChg>
        <pc:cxnChg chg="add mod">
          <ac:chgData name="Kohei Nakagawa（中川皓平）" userId="7a1926f5-cbfe-4f09-abe3-95f7cc50f0d5" providerId="ADAL" clId="{76D0CB60-6D26-4394-A187-69E87E165775}" dt="2026-08-20T08:02:54.200" v="4726" actId="1038"/>
          <ac:cxnSpMkLst>
            <pc:docMk/>
            <pc:sldMk cId="0" sldId="267"/>
            <ac:cxnSpMk id="49" creationId="{F70C274B-B851-4616-0C6F-F88406E49898}"/>
          </ac:cxnSpMkLst>
        </pc:cxnChg>
        <pc:cxnChg chg="add mod">
          <ac:chgData name="Kohei Nakagawa（中川皓平）" userId="7a1926f5-cbfe-4f09-abe3-95f7cc50f0d5" providerId="ADAL" clId="{76D0CB60-6D26-4394-A187-69E87E165775}" dt="2026-08-20T08:02:54.200" v="4726" actId="1038"/>
          <ac:cxnSpMkLst>
            <pc:docMk/>
            <pc:sldMk cId="0" sldId="267"/>
            <ac:cxnSpMk id="52" creationId="{21439F14-637C-0701-E1BB-BBD7358EDEFB}"/>
          </ac:cxnSpMkLst>
        </pc:cxnChg>
      </pc:sldChg>
      <pc:sldChg chg="addSp delSp modSp mod modNotesTx">
        <pc:chgData name="Kohei Nakagawa（中川皓平）" userId="7a1926f5-cbfe-4f09-abe3-95f7cc50f0d5" providerId="ADAL" clId="{76D0CB60-6D26-4394-A187-69E87E165775}" dt="2026-08-24T10:15:50.548" v="11422" actId="20577"/>
        <pc:sldMkLst>
          <pc:docMk/>
          <pc:sldMk cId="0" sldId="269"/>
        </pc:sldMkLst>
        <pc:spChg chg="add mod">
          <ac:chgData name="Kohei Nakagawa（中川皓平）" userId="7a1926f5-cbfe-4f09-abe3-95f7cc50f0d5" providerId="ADAL" clId="{76D0CB60-6D26-4394-A187-69E87E165775}" dt="2026-08-24T06:48:24.283" v="9090" actId="1076"/>
          <ac:spMkLst>
            <pc:docMk/>
            <pc:sldMk cId="0" sldId="269"/>
            <ac:spMk id="4" creationId="{D0702708-C26C-0BCB-EFCE-B14A271D34A1}"/>
          </ac:spMkLst>
        </pc:spChg>
        <pc:spChg chg="add mod">
          <ac:chgData name="Kohei Nakagawa（中川皓平）" userId="7a1926f5-cbfe-4f09-abe3-95f7cc50f0d5" providerId="ADAL" clId="{76D0CB60-6D26-4394-A187-69E87E165775}" dt="2026-08-24T06:48:15.752" v="9088" actId="1076"/>
          <ac:spMkLst>
            <pc:docMk/>
            <pc:sldMk cId="0" sldId="269"/>
            <ac:spMk id="5" creationId="{CA367B32-2C24-870F-CF78-42BFA2202322}"/>
          </ac:spMkLst>
        </pc:spChg>
        <pc:spChg chg="mod">
          <ac:chgData name="Kohei Nakagawa（中川皓平）" userId="7a1926f5-cbfe-4f09-abe3-95f7cc50f0d5" providerId="ADAL" clId="{76D0CB60-6D26-4394-A187-69E87E165775}" dt="2026-08-21T06:00:46.830" v="8776" actId="20577"/>
          <ac:spMkLst>
            <pc:docMk/>
            <pc:sldMk cId="0" sldId="269"/>
            <ac:spMk id="6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3:40:11.099" v="7159" actId="1076"/>
          <ac:spMkLst>
            <pc:docMk/>
            <pc:sldMk cId="0" sldId="269"/>
            <ac:spMk id="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1T03:40:03.860" v="7157" actId="20577"/>
          <ac:spMkLst>
            <pc:docMk/>
            <pc:sldMk cId="0" sldId="269"/>
            <ac:spMk id="8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4T06:47:43.586" v="9082" actId="1076"/>
          <ac:spMkLst>
            <pc:docMk/>
            <pc:sldMk cId="0" sldId="269"/>
            <ac:spMk id="9" creationId="{00000000-0000-0000-0000-000000000000}"/>
          </ac:spMkLst>
        </pc:spChg>
        <pc:spChg chg="add del mod">
          <ac:chgData name="Kohei Nakagawa（中川皓平）" userId="7a1926f5-cbfe-4f09-abe3-95f7cc50f0d5" providerId="ADAL" clId="{76D0CB60-6D26-4394-A187-69E87E165775}" dt="2026-08-24T06:48:44.092" v="9095" actId="478"/>
          <ac:spMkLst>
            <pc:docMk/>
            <pc:sldMk cId="0" sldId="269"/>
            <ac:spMk id="10" creationId="{62FAA833-3ECF-DB25-B73B-DD0D43896E1D}"/>
          </ac:spMkLst>
        </pc:spChg>
        <pc:spChg chg="add del mod">
          <ac:chgData name="Kohei Nakagawa（中川皓平）" userId="7a1926f5-cbfe-4f09-abe3-95f7cc50f0d5" providerId="ADAL" clId="{76D0CB60-6D26-4394-A187-69E87E165775}" dt="2026-08-24T06:48:41.667" v="9094" actId="478"/>
          <ac:spMkLst>
            <pc:docMk/>
            <pc:sldMk cId="0" sldId="269"/>
            <ac:spMk id="13" creationId="{27D9ADC5-13D5-D295-FEE6-D100D69018C7}"/>
          </ac:spMkLst>
        </pc:spChg>
        <pc:spChg chg="add mod">
          <ac:chgData name="Kohei Nakagawa（中川皓平）" userId="7a1926f5-cbfe-4f09-abe3-95f7cc50f0d5" providerId="ADAL" clId="{76D0CB60-6D26-4394-A187-69E87E165775}" dt="2026-08-24T06:49:42.114" v="9124" actId="1076"/>
          <ac:spMkLst>
            <pc:docMk/>
            <pc:sldMk cId="0" sldId="269"/>
            <ac:spMk id="14" creationId="{3ED2F751-A897-2C7F-14B3-4D1D8AE27B70}"/>
          </ac:spMkLst>
        </pc:spChg>
        <pc:spChg chg="add mod">
          <ac:chgData name="Kohei Nakagawa（中川皓平）" userId="7a1926f5-cbfe-4f09-abe3-95f7cc50f0d5" providerId="ADAL" clId="{76D0CB60-6D26-4394-A187-69E87E165775}" dt="2026-08-24T06:48:27.257" v="9091" actId="1076"/>
          <ac:spMkLst>
            <pc:docMk/>
            <pc:sldMk cId="0" sldId="269"/>
            <ac:spMk id="15" creationId="{500F5317-314E-4EAD-1DE8-646B51FCC42D}"/>
          </ac:spMkLst>
        </pc:spChg>
        <pc:spChg chg="mod">
          <ac:chgData name="Kohei Nakagawa（中川皓平）" userId="7a1926f5-cbfe-4f09-abe3-95f7cc50f0d5" providerId="ADAL" clId="{76D0CB60-6D26-4394-A187-69E87E165775}" dt="2026-08-24T10:15:50.548" v="11422" actId="20577"/>
          <ac:spMkLst>
            <pc:docMk/>
            <pc:sldMk cId="0" sldId="269"/>
            <ac:spMk id="23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4T09:37:02.376" v="11346" actId="20577"/>
          <ac:spMkLst>
            <pc:docMk/>
            <pc:sldMk cId="0" sldId="269"/>
            <ac:spMk id="24" creationId="{3F4941DA-A34D-9F9E-7A93-5BF94301ED3C}"/>
          </ac:spMkLst>
        </pc:spChg>
        <pc:spChg chg="add mod">
          <ac:chgData name="Kohei Nakagawa（中川皓平）" userId="7a1926f5-cbfe-4f09-abe3-95f7cc50f0d5" providerId="ADAL" clId="{76D0CB60-6D26-4394-A187-69E87E165775}" dt="2026-08-24T06:49:36.720" v="9123" actId="1076"/>
          <ac:spMkLst>
            <pc:docMk/>
            <pc:sldMk cId="0" sldId="269"/>
            <ac:spMk id="26" creationId="{36540259-8B98-8E70-D1C7-EC54DDF4BDB3}"/>
          </ac:spMkLst>
        </pc:spChg>
        <pc:cxnChg chg="add del mod">
          <ac:chgData name="Kohei Nakagawa（中川皓平）" userId="7a1926f5-cbfe-4f09-abe3-95f7cc50f0d5" providerId="ADAL" clId="{76D0CB60-6D26-4394-A187-69E87E165775}" dt="2026-08-24T06:48:38.714" v="9093" actId="478"/>
          <ac:cxnSpMkLst>
            <pc:docMk/>
            <pc:sldMk cId="0" sldId="269"/>
            <ac:cxnSpMk id="11" creationId="{7027677D-188C-0A1D-0209-6B993F2FD68B}"/>
          </ac:cxnSpMkLst>
        </pc:cxnChg>
        <pc:cxnChg chg="add mod">
          <ac:chgData name="Kohei Nakagawa（中川皓平）" userId="7a1926f5-cbfe-4f09-abe3-95f7cc50f0d5" providerId="ADAL" clId="{76D0CB60-6D26-4394-A187-69E87E165775}" dt="2026-08-24T06:48:36.062" v="9092" actId="693"/>
          <ac:cxnSpMkLst>
            <pc:docMk/>
            <pc:sldMk cId="0" sldId="269"/>
            <ac:cxnSpMk id="12" creationId="{68A90F32-2EAB-75EA-FCDC-AF0B862593F2}"/>
          </ac:cxnSpMkLst>
        </pc:cxnChg>
        <pc:cxnChg chg="add mod">
          <ac:chgData name="Kohei Nakagawa（中川皓平）" userId="7a1926f5-cbfe-4f09-abe3-95f7cc50f0d5" providerId="ADAL" clId="{76D0CB60-6D26-4394-A187-69E87E165775}" dt="2026-08-24T06:49:36.720" v="9123" actId="1076"/>
          <ac:cxnSpMkLst>
            <pc:docMk/>
            <pc:sldMk cId="0" sldId="269"/>
            <ac:cxnSpMk id="16" creationId="{67E55631-B1BE-1871-653F-578811A0ED17}"/>
          </ac:cxnSpMkLst>
        </pc:cxnChg>
      </pc:sldChg>
      <pc:sldChg chg="delSp modSp mod modNotesTx">
        <pc:chgData name="Kohei Nakagawa（中川皓平）" userId="7a1926f5-cbfe-4f09-abe3-95f7cc50f0d5" providerId="ADAL" clId="{76D0CB60-6D26-4394-A187-69E87E165775}" dt="2026-08-24T09:37:49.830" v="11351" actId="20577"/>
        <pc:sldMkLst>
          <pc:docMk/>
          <pc:sldMk cId="0" sldId="271"/>
        </pc:sldMkLst>
        <pc:spChg chg="mod">
          <ac:chgData name="Kohei Nakagawa（中川皓平）" userId="7a1926f5-cbfe-4f09-abe3-95f7cc50f0d5" providerId="ADAL" clId="{76D0CB60-6D26-4394-A187-69E87E165775}" dt="2026-08-24T07:38:51.552" v="9343" actId="20577"/>
          <ac:spMkLst>
            <pc:docMk/>
            <pc:sldMk cId="0" sldId="271"/>
            <ac:spMk id="8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3:23.135" v="4266" actId="403"/>
          <ac:spMkLst>
            <pc:docMk/>
            <pc:sldMk cId="0" sldId="271"/>
            <ac:spMk id="9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1:13.919" v="4185" actId="20577"/>
          <ac:spMkLst>
            <pc:docMk/>
            <pc:sldMk cId="0" sldId="271"/>
            <ac:spMk id="10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3:20.800" v="4265" actId="403"/>
          <ac:spMkLst>
            <pc:docMk/>
            <pc:sldMk cId="0" sldId="271"/>
            <ac:spMk id="11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3:28.119" v="4267" actId="403"/>
          <ac:spMkLst>
            <pc:docMk/>
            <pc:sldMk cId="0" sldId="271"/>
            <ac:spMk id="12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2:56.927" v="4262" actId="403"/>
          <ac:spMkLst>
            <pc:docMk/>
            <pc:sldMk cId="0" sldId="271"/>
            <ac:spMk id="14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3:37.246" v="4270" actId="403"/>
          <ac:spMkLst>
            <pc:docMk/>
            <pc:sldMk cId="0" sldId="271"/>
            <ac:spMk id="19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2:30.655" v="4250" actId="1036"/>
          <ac:spMkLst>
            <pc:docMk/>
            <pc:sldMk cId="0" sldId="271"/>
            <ac:spMk id="20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3:31.010" v="4268" actId="403"/>
          <ac:spMkLst>
            <pc:docMk/>
            <pc:sldMk cId="0" sldId="271"/>
            <ac:spMk id="21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2:23.417" v="4244" actId="1076"/>
          <ac:spMkLst>
            <pc:docMk/>
            <pc:sldMk cId="0" sldId="271"/>
            <ac:spMk id="22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0T07:43:06.719" v="4264" actId="207"/>
          <ac:spMkLst>
            <pc:docMk/>
            <pc:sldMk cId="0" sldId="271"/>
            <ac:spMk id="23" creationId="{00000000-0000-0000-0000-000000000000}"/>
          </ac:spMkLst>
        </pc:spChg>
      </pc:sldChg>
      <pc:sldChg chg="addSp delSp modSp mod modNotesTx">
        <pc:chgData name="Kohei Nakagawa（中川皓平）" userId="7a1926f5-cbfe-4f09-abe3-95f7cc50f0d5" providerId="ADAL" clId="{76D0CB60-6D26-4394-A187-69E87E165775}" dt="2026-08-24T09:40:30.317" v="11352" actId="20577"/>
        <pc:sldMkLst>
          <pc:docMk/>
          <pc:sldMk cId="0" sldId="272"/>
        </pc:sldMkLst>
        <pc:spChg chg="mod">
          <ac:chgData name="Kohei Nakagawa（中川皓平）" userId="7a1926f5-cbfe-4f09-abe3-95f7cc50f0d5" providerId="ADAL" clId="{76D0CB60-6D26-4394-A187-69E87E165775}" dt="2026-08-20T08:43:56.086" v="6214" actId="20577"/>
          <ac:spMkLst>
            <pc:docMk/>
            <pc:sldMk cId="0" sldId="272"/>
            <ac:spMk id="2" creationId="{00000000-0000-0000-0000-000000000000}"/>
          </ac:spMkLst>
        </pc:spChg>
        <pc:spChg chg="del mod">
          <ac:chgData name="Kohei Nakagawa（中川皓平）" userId="7a1926f5-cbfe-4f09-abe3-95f7cc50f0d5" providerId="ADAL" clId="{76D0CB60-6D26-4394-A187-69E87E165775}" dt="2026-08-21T03:58:05.455" v="7617" actId="115"/>
          <ac:spMkLst>
            <pc:docMk/>
            <pc:sldMk cId="0" sldId="272"/>
            <ac:spMk id="5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4T08:51:19.007" v="10362" actId="20577"/>
          <ac:spMkLst>
            <pc:docMk/>
            <pc:sldMk cId="0" sldId="272"/>
            <ac:spMk id="6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4T08:50:37.696" v="10283" actId="1036"/>
          <ac:spMkLst>
            <pc:docMk/>
            <pc:sldMk cId="0" sldId="272"/>
            <ac:spMk id="7" creationId="{00000000-0000-0000-0000-000000000000}"/>
          </ac:spMkLst>
        </pc:spChg>
        <pc:spChg chg="mod">
          <ac:chgData name="Kohei Nakagawa（中川皓平）" userId="7a1926f5-cbfe-4f09-abe3-95f7cc50f0d5" providerId="ADAL" clId="{76D0CB60-6D26-4394-A187-69E87E165775}" dt="2026-08-24T08:50:37.696" v="10283" actId="1036"/>
          <ac:spMkLst>
            <pc:docMk/>
            <pc:sldMk cId="0" sldId="272"/>
            <ac:spMk id="8" creationId="{00000000-0000-0000-0000-000000000000}"/>
          </ac:spMkLst>
        </pc:spChg>
      </pc:sldChg>
      <pc:sldChg chg="addSp delSp modSp add mod setBg modNotesTx">
        <pc:chgData name="Kohei Nakagawa（中川皓平）" userId="7a1926f5-cbfe-4f09-abe3-95f7cc50f0d5" providerId="ADAL" clId="{76D0CB60-6D26-4394-A187-69E87E165775}" dt="2026-08-24T09:02:07.346" v="10606" actId="20577"/>
        <pc:sldMkLst>
          <pc:docMk/>
          <pc:sldMk cId="4028652168" sldId="462"/>
        </pc:sldMkLst>
        <pc:spChg chg="mod">
          <ac:chgData name="Kohei Nakagawa（中川皓平）" userId="7a1926f5-cbfe-4f09-abe3-95f7cc50f0d5" providerId="ADAL" clId="{76D0CB60-6D26-4394-A187-69E87E165775}" dt="2026-08-21T03:19:54.342" v="6755" actId="1035"/>
          <ac:spMkLst>
            <pc:docMk/>
            <pc:sldMk cId="4028652168" sldId="462"/>
            <ac:spMk id="7" creationId="{DA3E3F29-58B4-D734-D7CE-92D0FF576488}"/>
          </ac:spMkLst>
        </pc:spChg>
        <pc:spChg chg="mod">
          <ac:chgData name="Kohei Nakagawa（中川皓平）" userId="7a1926f5-cbfe-4f09-abe3-95f7cc50f0d5" providerId="ADAL" clId="{76D0CB60-6D26-4394-A187-69E87E165775}" dt="2026-08-20T05:13:45.636" v="167" actId="164"/>
          <ac:spMkLst>
            <pc:docMk/>
            <pc:sldMk cId="4028652168" sldId="462"/>
            <ac:spMk id="8" creationId="{ACB4A5BC-E742-AEA4-FA13-E08FA8BC985D}"/>
          </ac:spMkLst>
        </pc:spChg>
        <pc:spChg chg="add mod">
          <ac:chgData name="Kohei Nakagawa（中川皓平）" userId="7a1926f5-cbfe-4f09-abe3-95f7cc50f0d5" providerId="ADAL" clId="{76D0CB60-6D26-4394-A187-69E87E165775}" dt="2026-08-20T05:13:45.636" v="167" actId="164"/>
          <ac:spMkLst>
            <pc:docMk/>
            <pc:sldMk cId="4028652168" sldId="462"/>
            <ac:spMk id="15" creationId="{CF98E373-A050-AFA2-BC01-C52238B31168}"/>
          </ac:spMkLst>
        </pc:spChg>
        <pc:spChg chg="add mod">
          <ac:chgData name="Kohei Nakagawa（中川皓平）" userId="7a1926f5-cbfe-4f09-abe3-95f7cc50f0d5" providerId="ADAL" clId="{76D0CB60-6D26-4394-A187-69E87E165775}" dt="2026-08-20T05:13:41.672" v="166" actId="164"/>
          <ac:spMkLst>
            <pc:docMk/>
            <pc:sldMk cId="4028652168" sldId="462"/>
            <ac:spMk id="17" creationId="{ED591A63-B98E-DE86-EC53-1AC7660AA72C}"/>
          </ac:spMkLst>
        </pc:spChg>
        <pc:spChg chg="add mod">
          <ac:chgData name="Kohei Nakagawa（中川皓平）" userId="7a1926f5-cbfe-4f09-abe3-95f7cc50f0d5" providerId="ADAL" clId="{76D0CB60-6D26-4394-A187-69E87E165775}" dt="2026-08-20T05:13:59.103" v="171" actId="20577"/>
          <ac:spMkLst>
            <pc:docMk/>
            <pc:sldMk cId="4028652168" sldId="462"/>
            <ac:spMk id="20" creationId="{3FBA0346-8DA9-36DA-2069-2EA6802E1EF2}"/>
          </ac:spMkLst>
        </pc:spChg>
        <pc:spChg chg="mod">
          <ac:chgData name="Kohei Nakagawa（中川皓平）" userId="7a1926f5-cbfe-4f09-abe3-95f7cc50f0d5" providerId="ADAL" clId="{76D0CB60-6D26-4394-A187-69E87E165775}" dt="2026-08-21T03:19:54.342" v="6755" actId="1035"/>
          <ac:spMkLst>
            <pc:docMk/>
            <pc:sldMk cId="4028652168" sldId="462"/>
            <ac:spMk id="21" creationId="{7EA0670A-2464-8D45-95B2-84F9CAAF921C}"/>
          </ac:spMkLst>
        </pc:spChg>
        <pc:spChg chg="mod">
          <ac:chgData name="Kohei Nakagawa（中川皓平）" userId="7a1926f5-cbfe-4f09-abe3-95f7cc50f0d5" providerId="ADAL" clId="{76D0CB60-6D26-4394-A187-69E87E165775}" dt="2026-08-20T05:23:51.749" v="340" actId="164"/>
          <ac:spMkLst>
            <pc:docMk/>
            <pc:sldMk cId="4028652168" sldId="462"/>
            <ac:spMk id="23" creationId="{8BFA000C-57B3-9FEE-9D62-F3EFB9F437C0}"/>
          </ac:spMkLst>
        </pc:spChg>
        <pc:spChg chg="mod">
          <ac:chgData name="Kohei Nakagawa（中川皓平）" userId="7a1926f5-cbfe-4f09-abe3-95f7cc50f0d5" providerId="ADAL" clId="{76D0CB60-6D26-4394-A187-69E87E165775}" dt="2026-08-21T03:19:54.342" v="6755" actId="1035"/>
          <ac:spMkLst>
            <pc:docMk/>
            <pc:sldMk cId="4028652168" sldId="462"/>
            <ac:spMk id="24" creationId="{3BF691C0-A1EE-F780-5AA8-162F25D55DED}"/>
          </ac:spMkLst>
        </pc:spChg>
        <pc:spChg chg="mod">
          <ac:chgData name="Kohei Nakagawa（中川皓平）" userId="7a1926f5-cbfe-4f09-abe3-95f7cc50f0d5" providerId="ADAL" clId="{76D0CB60-6D26-4394-A187-69E87E165775}" dt="2026-08-21T03:19:31.478" v="6741" actId="1076"/>
          <ac:spMkLst>
            <pc:docMk/>
            <pc:sldMk cId="4028652168" sldId="462"/>
            <ac:spMk id="25" creationId="{6B02410F-4C3E-75B6-AF9A-B2ED052F96FF}"/>
          </ac:spMkLst>
        </pc:spChg>
        <pc:spChg chg="mod">
          <ac:chgData name="Kohei Nakagawa（中川皓平）" userId="7a1926f5-cbfe-4f09-abe3-95f7cc50f0d5" providerId="ADAL" clId="{76D0CB60-6D26-4394-A187-69E87E165775}" dt="2026-08-24T09:01:49.191" v="10595" actId="1076"/>
          <ac:spMkLst>
            <pc:docMk/>
            <pc:sldMk cId="4028652168" sldId="462"/>
            <ac:spMk id="26" creationId="{C62D1BD0-515D-8832-D34C-7B9B7829AD7D}"/>
          </ac:spMkLst>
        </pc:spChg>
        <pc:spChg chg="mod">
          <ac:chgData name="Kohei Nakagawa（中川皓平）" userId="7a1926f5-cbfe-4f09-abe3-95f7cc50f0d5" providerId="ADAL" clId="{76D0CB60-6D26-4394-A187-69E87E165775}" dt="2026-08-21T03:24:27.632" v="6811" actId="207"/>
          <ac:spMkLst>
            <pc:docMk/>
            <pc:sldMk cId="4028652168" sldId="462"/>
            <ac:spMk id="27" creationId="{C6476165-3936-0BF8-695D-70338D97CE03}"/>
          </ac:spMkLst>
        </pc:spChg>
        <pc:spChg chg="mod">
          <ac:chgData name="Kohei Nakagawa（中川皓平）" userId="7a1926f5-cbfe-4f09-abe3-95f7cc50f0d5" providerId="ADAL" clId="{76D0CB60-6D26-4394-A187-69E87E165775}" dt="2026-08-20T05:14:20.692" v="178"/>
          <ac:spMkLst>
            <pc:docMk/>
            <pc:sldMk cId="4028652168" sldId="462"/>
            <ac:spMk id="43" creationId="{13AD5766-6BFE-BDC2-04CB-C07196823AC2}"/>
          </ac:spMkLst>
        </pc:spChg>
        <pc:spChg chg="mod">
          <ac:chgData name="Kohei Nakagawa（中川皓平）" userId="7a1926f5-cbfe-4f09-abe3-95f7cc50f0d5" providerId="ADAL" clId="{76D0CB60-6D26-4394-A187-69E87E165775}" dt="2026-08-20T05:17:08.972" v="222" actId="20577"/>
          <ac:spMkLst>
            <pc:docMk/>
            <pc:sldMk cId="4028652168" sldId="462"/>
            <ac:spMk id="45" creationId="{E15D7D09-A952-DE4B-74A4-85E2DDB9C313}"/>
          </ac:spMkLst>
        </pc:spChg>
        <pc:spChg chg="mod">
          <ac:chgData name="Kohei Nakagawa（中川皓平）" userId="7a1926f5-cbfe-4f09-abe3-95f7cc50f0d5" providerId="ADAL" clId="{76D0CB60-6D26-4394-A187-69E87E165775}" dt="2026-08-20T05:14:27.399" v="180"/>
          <ac:spMkLst>
            <pc:docMk/>
            <pc:sldMk cId="4028652168" sldId="462"/>
            <ac:spMk id="47" creationId="{F37CEE91-B742-2699-6906-A28CA5F1D7F3}"/>
          </ac:spMkLst>
        </pc:spChg>
        <pc:spChg chg="mod">
          <ac:chgData name="Kohei Nakagawa（中川皓平）" userId="7a1926f5-cbfe-4f09-abe3-95f7cc50f0d5" providerId="ADAL" clId="{76D0CB60-6D26-4394-A187-69E87E165775}" dt="2026-08-20T05:17:12.902" v="226" actId="20577"/>
          <ac:spMkLst>
            <pc:docMk/>
            <pc:sldMk cId="4028652168" sldId="462"/>
            <ac:spMk id="49" creationId="{D352424E-0820-A1ED-E2AA-B84BE5AE1538}"/>
          </ac:spMkLst>
        </pc:spChg>
        <pc:spChg chg="mod topLvl">
          <ac:chgData name="Kohei Nakagawa（中川皓平）" userId="7a1926f5-cbfe-4f09-abe3-95f7cc50f0d5" providerId="ADAL" clId="{76D0CB60-6D26-4394-A187-69E87E165775}" dt="2026-08-21T03:19:54.342" v="6755" actId="1035"/>
          <ac:spMkLst>
            <pc:docMk/>
            <pc:sldMk cId="4028652168" sldId="462"/>
            <ac:spMk id="51" creationId="{715DB0ED-6408-22E2-FC05-783D1B8B1A0F}"/>
          </ac:spMkLst>
        </pc:spChg>
        <pc:spChg chg="mod topLvl">
          <ac:chgData name="Kohei Nakagawa（中川皓平）" userId="7a1926f5-cbfe-4f09-abe3-95f7cc50f0d5" providerId="ADAL" clId="{76D0CB60-6D26-4394-A187-69E87E165775}" dt="2026-08-21T03:19:54.342" v="6755" actId="1035"/>
          <ac:spMkLst>
            <pc:docMk/>
            <pc:sldMk cId="4028652168" sldId="462"/>
            <ac:spMk id="53" creationId="{7922A660-1C20-9431-5DA9-656CB202B17D}"/>
          </ac:spMkLst>
        </pc:spChg>
        <pc:spChg chg="mod">
          <ac:chgData name="Kohei Nakagawa（中川皓平）" userId="7a1926f5-cbfe-4f09-abe3-95f7cc50f0d5" providerId="ADAL" clId="{76D0CB60-6D26-4394-A187-69E87E165775}" dt="2026-08-20T05:15:08.358" v="189"/>
          <ac:spMkLst>
            <pc:docMk/>
            <pc:sldMk cId="4028652168" sldId="462"/>
            <ac:spMk id="55" creationId="{8719E33E-A83C-92F4-FC16-207290DC7198}"/>
          </ac:spMkLst>
        </pc:spChg>
        <pc:spChg chg="mod">
          <ac:chgData name="Kohei Nakagawa（中川皓平）" userId="7a1926f5-cbfe-4f09-abe3-95f7cc50f0d5" providerId="ADAL" clId="{76D0CB60-6D26-4394-A187-69E87E165775}" dt="2026-08-20T05:17:05.187" v="218" actId="20577"/>
          <ac:spMkLst>
            <pc:docMk/>
            <pc:sldMk cId="4028652168" sldId="462"/>
            <ac:spMk id="57" creationId="{77B255D1-E0CB-2B34-074B-F94589DBF7CF}"/>
          </ac:spMkLst>
        </pc:spChg>
        <pc:spChg chg="add mod">
          <ac:chgData name="Kohei Nakagawa（中川皓平）" userId="7a1926f5-cbfe-4f09-abe3-95f7cc50f0d5" providerId="ADAL" clId="{76D0CB60-6D26-4394-A187-69E87E165775}" dt="2026-08-21T03:19:54.342" v="6755" actId="1035"/>
          <ac:spMkLst>
            <pc:docMk/>
            <pc:sldMk cId="4028652168" sldId="462"/>
            <ac:spMk id="58" creationId="{D126851F-E578-33A9-6770-DB57407FF48E}"/>
          </ac:spMkLst>
        </pc:spChg>
        <pc:spChg chg="add mod">
          <ac:chgData name="Kohei Nakagawa（中川皓平）" userId="7a1926f5-cbfe-4f09-abe3-95f7cc50f0d5" providerId="ADAL" clId="{76D0CB60-6D26-4394-A187-69E87E165775}" dt="2026-08-20T05:23:51.749" v="340" actId="164"/>
          <ac:spMkLst>
            <pc:docMk/>
            <pc:sldMk cId="4028652168" sldId="462"/>
            <ac:spMk id="60" creationId="{2F4C2B2E-1A74-1686-CF1A-AD8F630CFBF4}"/>
          </ac:spMkLst>
        </pc:spChg>
        <pc:spChg chg="add mod">
          <ac:chgData name="Kohei Nakagawa（中川皓平）" userId="7a1926f5-cbfe-4f09-abe3-95f7cc50f0d5" providerId="ADAL" clId="{76D0CB60-6D26-4394-A187-69E87E165775}" dt="2026-08-21T03:19:54.342" v="6755" actId="1035"/>
          <ac:spMkLst>
            <pc:docMk/>
            <pc:sldMk cId="4028652168" sldId="462"/>
            <ac:spMk id="61" creationId="{AD4DC0EC-6124-01EB-6C5B-7D97516CF49A}"/>
          </ac:spMkLst>
        </pc:spChg>
        <pc:spChg chg="add mod">
          <ac:chgData name="Kohei Nakagawa（中川皓平）" userId="7a1926f5-cbfe-4f09-abe3-95f7cc50f0d5" providerId="ADAL" clId="{76D0CB60-6D26-4394-A187-69E87E165775}" dt="2026-08-21T03:19:54.342" v="6755" actId="1035"/>
          <ac:spMkLst>
            <pc:docMk/>
            <pc:sldMk cId="4028652168" sldId="462"/>
            <ac:spMk id="67" creationId="{B35CE8E1-AFE8-1451-FAAB-5C154E04E57D}"/>
          </ac:spMkLst>
        </pc:spChg>
        <pc:grpChg chg="add mod">
          <ac:chgData name="Kohei Nakagawa（中川皓平）" userId="7a1926f5-cbfe-4f09-abe3-95f7cc50f0d5" providerId="ADAL" clId="{76D0CB60-6D26-4394-A187-69E87E165775}" dt="2026-08-20T05:17:40.610" v="231" actId="1076"/>
          <ac:grpSpMkLst>
            <pc:docMk/>
            <pc:sldMk cId="4028652168" sldId="462"/>
            <ac:grpSpMk id="40" creationId="{E00544AD-CD88-3AB2-7640-9D1316F6575F}"/>
          </ac:grpSpMkLst>
        </pc:grpChg>
        <pc:grpChg chg="add mod">
          <ac:chgData name="Kohei Nakagawa（中川皓平）" userId="7a1926f5-cbfe-4f09-abe3-95f7cc50f0d5" providerId="ADAL" clId="{76D0CB60-6D26-4394-A187-69E87E165775}" dt="2026-08-20T05:17:40.610" v="231" actId="1076"/>
          <ac:grpSpMkLst>
            <pc:docMk/>
            <pc:sldMk cId="4028652168" sldId="462"/>
            <ac:grpSpMk id="41" creationId="{F205821B-BC31-E3C3-D366-44424CDF7F7F}"/>
          </ac:grpSpMkLst>
        </pc:grpChg>
        <pc:grpChg chg="add mod">
          <ac:chgData name="Kohei Nakagawa（中川皓平）" userId="7a1926f5-cbfe-4f09-abe3-95f7cc50f0d5" providerId="ADAL" clId="{76D0CB60-6D26-4394-A187-69E87E165775}" dt="2026-08-20T05:17:24.082" v="228" actId="1076"/>
          <ac:grpSpMkLst>
            <pc:docMk/>
            <pc:sldMk cId="4028652168" sldId="462"/>
            <ac:grpSpMk id="42" creationId="{C110E090-0A2A-47C3-D43F-75BCBDFA51E7}"/>
          </ac:grpSpMkLst>
        </pc:grpChg>
        <pc:grpChg chg="add mod">
          <ac:chgData name="Kohei Nakagawa（中川皓平）" userId="7a1926f5-cbfe-4f09-abe3-95f7cc50f0d5" providerId="ADAL" clId="{76D0CB60-6D26-4394-A187-69E87E165775}" dt="2026-08-20T05:17:24.082" v="228" actId="1076"/>
          <ac:grpSpMkLst>
            <pc:docMk/>
            <pc:sldMk cId="4028652168" sldId="462"/>
            <ac:grpSpMk id="46" creationId="{3531B58A-448F-685D-FFD6-E766D104FCD2}"/>
          </ac:grpSpMkLst>
        </pc:grpChg>
        <pc:grpChg chg="add mod">
          <ac:chgData name="Kohei Nakagawa（中川皓平）" userId="7a1926f5-cbfe-4f09-abe3-95f7cc50f0d5" providerId="ADAL" clId="{76D0CB60-6D26-4394-A187-69E87E165775}" dt="2026-08-20T05:17:33.119" v="230" actId="1076"/>
          <ac:grpSpMkLst>
            <pc:docMk/>
            <pc:sldMk cId="4028652168" sldId="462"/>
            <ac:grpSpMk id="54" creationId="{79D5FE24-CB89-36BE-E6A1-E3493FF83A83}"/>
          </ac:grpSpMkLst>
        </pc:grpChg>
        <pc:grpChg chg="add mod">
          <ac:chgData name="Kohei Nakagawa（中川皓平）" userId="7a1926f5-cbfe-4f09-abe3-95f7cc50f0d5" providerId="ADAL" clId="{76D0CB60-6D26-4394-A187-69E87E165775}" dt="2026-08-20T05:24:09.858" v="346" actId="1036"/>
          <ac:grpSpMkLst>
            <pc:docMk/>
            <pc:sldMk cId="4028652168" sldId="462"/>
            <ac:grpSpMk id="64" creationId="{F92A802E-5E68-2B04-F451-4A4F3A780FE7}"/>
          </ac:grpSpMkLst>
        </pc:grpChg>
        <pc:picChg chg="add mod">
          <ac:chgData name="Kohei Nakagawa（中川皓平）" userId="7a1926f5-cbfe-4f09-abe3-95f7cc50f0d5" providerId="ADAL" clId="{76D0CB60-6D26-4394-A187-69E87E165775}" dt="2026-08-20T05:13:45.636" v="167" actId="164"/>
          <ac:picMkLst>
            <pc:docMk/>
            <pc:sldMk cId="4028652168" sldId="462"/>
            <ac:picMk id="13" creationId="{37EBACDF-EE79-A62B-8DC9-138E4FFC740B}"/>
          </ac:picMkLst>
        </pc:picChg>
        <pc:picChg chg="add mod">
          <ac:chgData name="Kohei Nakagawa（中川皓平）" userId="7a1926f5-cbfe-4f09-abe3-95f7cc50f0d5" providerId="ADAL" clId="{76D0CB60-6D26-4394-A187-69E87E165775}" dt="2026-08-20T05:13:41.672" v="166" actId="164"/>
          <ac:picMkLst>
            <pc:docMk/>
            <pc:sldMk cId="4028652168" sldId="462"/>
            <ac:picMk id="19" creationId="{867C369C-9580-766F-48D4-2C6ED0902A9F}"/>
          </ac:picMkLst>
        </pc:picChg>
        <pc:picChg chg="mod">
          <ac:chgData name="Kohei Nakagawa（中川皓平）" userId="7a1926f5-cbfe-4f09-abe3-95f7cc50f0d5" providerId="ADAL" clId="{76D0CB60-6D26-4394-A187-69E87E165775}" dt="2026-08-20T05:14:20.692" v="178"/>
          <ac:picMkLst>
            <pc:docMk/>
            <pc:sldMk cId="4028652168" sldId="462"/>
            <ac:picMk id="44" creationId="{C3FADE50-0B78-EC93-3E6B-3180D5A296FA}"/>
          </ac:picMkLst>
        </pc:picChg>
        <pc:picChg chg="mod">
          <ac:chgData name="Kohei Nakagawa（中川皓平）" userId="7a1926f5-cbfe-4f09-abe3-95f7cc50f0d5" providerId="ADAL" clId="{76D0CB60-6D26-4394-A187-69E87E165775}" dt="2026-08-20T05:14:27.399" v="180"/>
          <ac:picMkLst>
            <pc:docMk/>
            <pc:sldMk cId="4028652168" sldId="462"/>
            <ac:picMk id="48" creationId="{045339F6-9472-614C-1CC4-A42DF4A63D12}"/>
          </ac:picMkLst>
        </pc:picChg>
        <pc:picChg chg="mod topLvl">
          <ac:chgData name="Kohei Nakagawa（中川皓平）" userId="7a1926f5-cbfe-4f09-abe3-95f7cc50f0d5" providerId="ADAL" clId="{76D0CB60-6D26-4394-A187-69E87E165775}" dt="2026-08-20T05:18:20.218" v="242" actId="165"/>
          <ac:picMkLst>
            <pc:docMk/>
            <pc:sldMk cId="4028652168" sldId="462"/>
            <ac:picMk id="52" creationId="{EF9B652E-362C-F41A-6607-E73CCE3C3C04}"/>
          </ac:picMkLst>
        </pc:picChg>
        <pc:picChg chg="mod">
          <ac:chgData name="Kohei Nakagawa（中川皓平）" userId="7a1926f5-cbfe-4f09-abe3-95f7cc50f0d5" providerId="ADAL" clId="{76D0CB60-6D26-4394-A187-69E87E165775}" dt="2026-08-20T05:15:08.358" v="189"/>
          <ac:picMkLst>
            <pc:docMk/>
            <pc:sldMk cId="4028652168" sldId="462"/>
            <ac:picMk id="56" creationId="{D8AF4060-1EDB-931A-CF3E-ABFE4349789C}"/>
          </ac:picMkLst>
        </pc:picChg>
        <pc:picChg chg="add mod">
          <ac:chgData name="Kohei Nakagawa（中川皓平）" userId="7a1926f5-cbfe-4f09-abe3-95f7cc50f0d5" providerId="ADAL" clId="{76D0CB60-6D26-4394-A187-69E87E165775}" dt="2026-08-20T05:23:51.749" v="340" actId="164"/>
          <ac:picMkLst>
            <pc:docMk/>
            <pc:sldMk cId="4028652168" sldId="462"/>
            <ac:picMk id="59" creationId="{8368391F-9CB1-5300-ED68-6018D0B3DE6A}"/>
          </ac:picMkLst>
        </pc:picChg>
        <pc:cxnChg chg="mod">
          <ac:chgData name="Kohei Nakagawa（中川皓平）" userId="7a1926f5-cbfe-4f09-abe3-95f7cc50f0d5" providerId="ADAL" clId="{76D0CB60-6D26-4394-A187-69E87E165775}" dt="2026-08-20T05:24:14.450" v="347" actId="14100"/>
          <ac:cxnSpMkLst>
            <pc:docMk/>
            <pc:sldMk cId="4028652168" sldId="462"/>
            <ac:cxnSpMk id="22" creationId="{C48D6255-7927-0F94-F99C-85DAEDD37C17}"/>
          </ac:cxnSpMkLst>
        </pc:cxnChg>
      </pc:sldChg>
      <pc:sldChg chg="addSp delSp modSp add mod setBg modNotesTx">
        <pc:chgData name="Kohei Nakagawa（中川皓平）" userId="7a1926f5-cbfe-4f09-abe3-95f7cc50f0d5" providerId="ADAL" clId="{76D0CB60-6D26-4394-A187-69E87E165775}" dt="2026-08-24T09:11:14.356" v="10977" actId="20577"/>
        <pc:sldMkLst>
          <pc:docMk/>
          <pc:sldMk cId="4196402787" sldId="463"/>
        </pc:sldMkLst>
        <pc:spChg chg="mod">
          <ac:chgData name="Kohei Nakagawa（中川皓平）" userId="7a1926f5-cbfe-4f09-abe3-95f7cc50f0d5" providerId="ADAL" clId="{76D0CB60-6D26-4394-A187-69E87E165775}" dt="2026-08-20T06:20:37.846" v="1957" actId="20577"/>
          <ac:spMkLst>
            <pc:docMk/>
            <pc:sldMk cId="4196402787" sldId="463"/>
            <ac:spMk id="2" creationId="{387A45A0-C23D-4155-60AE-A17FDAE3DECC}"/>
          </ac:spMkLst>
        </pc:spChg>
        <pc:spChg chg="add mod ord">
          <ac:chgData name="Kohei Nakagawa（中川皓平）" userId="7a1926f5-cbfe-4f09-abe3-95f7cc50f0d5" providerId="ADAL" clId="{76D0CB60-6D26-4394-A187-69E87E165775}" dt="2026-08-24T08:22:02.595" v="9407" actId="14100"/>
          <ac:spMkLst>
            <pc:docMk/>
            <pc:sldMk cId="4196402787" sldId="463"/>
            <ac:spMk id="5" creationId="{F79ADF61-78A5-F683-E758-2A69CB2346F2}"/>
          </ac:spMkLst>
        </pc:spChg>
        <pc:spChg chg="add mod">
          <ac:chgData name="Kohei Nakagawa（中川皓平）" userId="7a1926f5-cbfe-4f09-abe3-95f7cc50f0d5" providerId="ADAL" clId="{76D0CB60-6D26-4394-A187-69E87E165775}" dt="2026-08-24T08:22:15.306" v="9434" actId="1035"/>
          <ac:spMkLst>
            <pc:docMk/>
            <pc:sldMk cId="4196402787" sldId="463"/>
            <ac:spMk id="6" creationId="{2FB2E89A-3FE6-DBEC-BBFA-598E517E3F94}"/>
          </ac:spMkLst>
        </pc:spChg>
        <pc:spChg chg="add mod">
          <ac:chgData name="Kohei Nakagawa（中川皓平）" userId="7a1926f5-cbfe-4f09-abe3-95f7cc50f0d5" providerId="ADAL" clId="{76D0CB60-6D26-4394-A187-69E87E165775}" dt="2026-08-24T08:22:15.306" v="9434" actId="1035"/>
          <ac:spMkLst>
            <pc:docMk/>
            <pc:sldMk cId="4196402787" sldId="463"/>
            <ac:spMk id="7" creationId="{6ED9B8E8-AA29-4885-CBF1-5FB517CDC3F2}"/>
          </ac:spMkLst>
        </pc:spChg>
        <pc:spChg chg="add mod">
          <ac:chgData name="Kohei Nakagawa（中川皓平）" userId="7a1926f5-cbfe-4f09-abe3-95f7cc50f0d5" providerId="ADAL" clId="{76D0CB60-6D26-4394-A187-69E87E165775}" dt="2026-08-24T08:21:59.108" v="9406" actId="1076"/>
          <ac:spMkLst>
            <pc:docMk/>
            <pc:sldMk cId="4196402787" sldId="463"/>
            <ac:spMk id="8" creationId="{86E08FF6-C667-BEA5-58E5-C9A70B7B7FE9}"/>
          </ac:spMkLst>
        </pc:spChg>
        <pc:spChg chg="add mod ord">
          <ac:chgData name="Kohei Nakagawa（中川皓平）" userId="7a1926f5-cbfe-4f09-abe3-95f7cc50f0d5" providerId="ADAL" clId="{76D0CB60-6D26-4394-A187-69E87E165775}" dt="2026-08-24T08:22:08.971" v="9423" actId="1035"/>
          <ac:spMkLst>
            <pc:docMk/>
            <pc:sldMk cId="4196402787" sldId="463"/>
            <ac:spMk id="9" creationId="{9C573BF5-DC12-C63C-AA14-C65AFF5590CD}"/>
          </ac:spMkLst>
        </pc:spChg>
        <pc:spChg chg="add mod">
          <ac:chgData name="Kohei Nakagawa（中川皓平）" userId="7a1926f5-cbfe-4f09-abe3-95f7cc50f0d5" providerId="ADAL" clId="{76D0CB60-6D26-4394-A187-69E87E165775}" dt="2026-08-20T08:35:20.425" v="5963" actId="1076"/>
          <ac:spMkLst>
            <pc:docMk/>
            <pc:sldMk cId="4196402787" sldId="463"/>
            <ac:spMk id="11" creationId="{05F978AE-0E58-DBED-30B7-4E0D40CFCE3F}"/>
          </ac:spMkLst>
        </pc:spChg>
        <pc:spChg chg="add mod">
          <ac:chgData name="Kohei Nakagawa（中川皓平）" userId="7a1926f5-cbfe-4f09-abe3-95f7cc50f0d5" providerId="ADAL" clId="{76D0CB60-6D26-4394-A187-69E87E165775}" dt="2026-08-24T08:22:15.306" v="9434" actId="1035"/>
          <ac:spMkLst>
            <pc:docMk/>
            <pc:sldMk cId="4196402787" sldId="463"/>
            <ac:spMk id="12" creationId="{8750897F-C632-51D1-1DE9-1AD79E114938}"/>
          </ac:spMkLst>
        </pc:spChg>
        <pc:spChg chg="mod">
          <ac:chgData name="Kohei Nakagawa（中川皓平）" userId="7a1926f5-cbfe-4f09-abe3-95f7cc50f0d5" providerId="ADAL" clId="{76D0CB60-6D26-4394-A187-69E87E165775}" dt="2026-08-24T08:21:51.119" v="9404" actId="20577"/>
          <ac:spMkLst>
            <pc:docMk/>
            <pc:sldMk cId="4196402787" sldId="463"/>
            <ac:spMk id="63" creationId="{E921F11A-BAD3-EE34-9CCB-976ED3A496FF}"/>
          </ac:spMkLst>
        </pc:spChg>
        <pc:cxnChg chg="add mod">
          <ac:chgData name="Kohei Nakagawa（中川皓平）" userId="7a1926f5-cbfe-4f09-abe3-95f7cc50f0d5" providerId="ADAL" clId="{76D0CB60-6D26-4394-A187-69E87E165775}" dt="2026-08-24T08:22:08.971" v="9423" actId="1035"/>
          <ac:cxnSpMkLst>
            <pc:docMk/>
            <pc:sldMk cId="4196402787" sldId="463"/>
            <ac:cxnSpMk id="13" creationId="{504E8609-A142-ED52-E643-191A5F49E4EE}"/>
          </ac:cxnSpMkLst>
        </pc:cxnChg>
      </pc:sldChg>
      <pc:sldChg chg="addSp delSp modSp add mod setBg modNotesTx">
        <pc:chgData name="Kohei Nakagawa（中川皓平）" userId="7a1926f5-cbfe-4f09-abe3-95f7cc50f0d5" providerId="ADAL" clId="{76D0CB60-6D26-4394-A187-69E87E165775}" dt="2026-08-24T09:28:28.736" v="11316" actId="20577"/>
        <pc:sldMkLst>
          <pc:docMk/>
          <pc:sldMk cId="533117054" sldId="465"/>
        </pc:sldMkLst>
        <pc:spChg chg="mod">
          <ac:chgData name="Kohei Nakagawa（中川皓平）" userId="7a1926f5-cbfe-4f09-abe3-95f7cc50f0d5" providerId="ADAL" clId="{76D0CB60-6D26-4394-A187-69E87E165775}" dt="2026-08-20T06:44:56.860" v="2703" actId="20577"/>
          <ac:spMkLst>
            <pc:docMk/>
            <pc:sldMk cId="533117054" sldId="465"/>
            <ac:spMk id="2" creationId="{E46DC254-BA88-2681-F88E-7B1FE531C25B}"/>
          </ac:spMkLst>
        </pc:spChg>
        <pc:spChg chg="add mod">
          <ac:chgData name="Kohei Nakagawa（中川皓平）" userId="7a1926f5-cbfe-4f09-abe3-95f7cc50f0d5" providerId="ADAL" clId="{76D0CB60-6D26-4394-A187-69E87E165775}" dt="2026-08-20T06:56:47.426" v="3007" actId="20577"/>
          <ac:spMkLst>
            <pc:docMk/>
            <pc:sldMk cId="533117054" sldId="465"/>
            <ac:spMk id="5" creationId="{F1DC5921-91CA-4525-97DB-55EF90582F3D}"/>
          </ac:spMkLst>
        </pc:spChg>
        <pc:spChg chg="mod">
          <ac:chgData name="Kohei Nakagawa（中川皓平）" userId="7a1926f5-cbfe-4f09-abe3-95f7cc50f0d5" providerId="ADAL" clId="{76D0CB60-6D26-4394-A187-69E87E165775}" dt="2026-08-20T06:48:25.192" v="2900" actId="14100"/>
          <ac:spMkLst>
            <pc:docMk/>
            <pc:sldMk cId="533117054" sldId="465"/>
            <ac:spMk id="6" creationId="{DCEFC9C6-8417-50AE-ED16-5CBE2CA25F71}"/>
          </ac:spMkLst>
        </pc:spChg>
        <pc:spChg chg="add mod">
          <ac:chgData name="Kohei Nakagawa（中川皓平）" userId="7a1926f5-cbfe-4f09-abe3-95f7cc50f0d5" providerId="ADAL" clId="{76D0CB60-6D26-4394-A187-69E87E165775}" dt="2026-08-24T06:29:16.332" v="8819" actId="20577"/>
          <ac:spMkLst>
            <pc:docMk/>
            <pc:sldMk cId="533117054" sldId="465"/>
            <ac:spMk id="7" creationId="{A5CB1C6B-4808-30AF-1687-0B1D888FA3E0}"/>
          </ac:spMkLst>
        </pc:spChg>
        <pc:spChg chg="mod">
          <ac:chgData name="Kohei Nakagawa（中川皓平）" userId="7a1926f5-cbfe-4f09-abe3-95f7cc50f0d5" providerId="ADAL" clId="{76D0CB60-6D26-4394-A187-69E87E165775}" dt="2026-08-20T06:49:51.775" v="2929" actId="1076"/>
          <ac:spMkLst>
            <pc:docMk/>
            <pc:sldMk cId="533117054" sldId="465"/>
            <ac:spMk id="28" creationId="{A338837B-18DD-B4F4-AF47-EE751C29E2BC}"/>
          </ac:spMkLst>
        </pc:spChg>
        <pc:spChg chg="mod">
          <ac:chgData name="Kohei Nakagawa（中川皓平）" userId="7a1926f5-cbfe-4f09-abe3-95f7cc50f0d5" providerId="ADAL" clId="{76D0CB60-6D26-4394-A187-69E87E165775}" dt="2026-08-20T06:49:51.775" v="2929" actId="1076"/>
          <ac:spMkLst>
            <pc:docMk/>
            <pc:sldMk cId="533117054" sldId="465"/>
            <ac:spMk id="29" creationId="{C66E80E2-2FA7-8DFD-9996-4D255D9501E1}"/>
          </ac:spMkLst>
        </pc:spChg>
        <pc:spChg chg="mod">
          <ac:chgData name="Kohei Nakagawa（中川皓平）" userId="7a1926f5-cbfe-4f09-abe3-95f7cc50f0d5" providerId="ADAL" clId="{76D0CB60-6D26-4394-A187-69E87E165775}" dt="2026-08-20T06:49:51.775" v="2929" actId="1076"/>
          <ac:spMkLst>
            <pc:docMk/>
            <pc:sldMk cId="533117054" sldId="465"/>
            <ac:spMk id="30" creationId="{3E52A314-D840-9520-1AB0-4D8A06075D4A}"/>
          </ac:spMkLst>
        </pc:spChg>
        <pc:spChg chg="mod">
          <ac:chgData name="Kohei Nakagawa（中川皓平）" userId="7a1926f5-cbfe-4f09-abe3-95f7cc50f0d5" providerId="ADAL" clId="{76D0CB60-6D26-4394-A187-69E87E165775}" dt="2026-08-20T06:49:51.775" v="2929" actId="1076"/>
          <ac:spMkLst>
            <pc:docMk/>
            <pc:sldMk cId="533117054" sldId="465"/>
            <ac:spMk id="31" creationId="{772F60CB-2024-2F1D-E207-348A69B0C320}"/>
          </ac:spMkLst>
        </pc:spChg>
        <pc:spChg chg="mod">
          <ac:chgData name="Kohei Nakagawa（中川皓平）" userId="7a1926f5-cbfe-4f09-abe3-95f7cc50f0d5" providerId="ADAL" clId="{76D0CB60-6D26-4394-A187-69E87E165775}" dt="2026-08-20T06:49:51.775" v="2929" actId="1076"/>
          <ac:spMkLst>
            <pc:docMk/>
            <pc:sldMk cId="533117054" sldId="465"/>
            <ac:spMk id="33" creationId="{194F584D-5FFF-C81E-1107-D8C636AC76CC}"/>
          </ac:spMkLst>
        </pc:spChg>
        <pc:spChg chg="mod">
          <ac:chgData name="Kohei Nakagawa（中川皓平）" userId="7a1926f5-cbfe-4f09-abe3-95f7cc50f0d5" providerId="ADAL" clId="{76D0CB60-6D26-4394-A187-69E87E165775}" dt="2026-08-20T06:49:51.775" v="2929" actId="1076"/>
          <ac:spMkLst>
            <pc:docMk/>
            <pc:sldMk cId="533117054" sldId="465"/>
            <ac:spMk id="37" creationId="{FBF8B908-11A4-246F-F9D7-3CB4FB0C1F13}"/>
          </ac:spMkLst>
        </pc:spChg>
        <pc:spChg chg="mod">
          <ac:chgData name="Kohei Nakagawa（中川皓平）" userId="7a1926f5-cbfe-4f09-abe3-95f7cc50f0d5" providerId="ADAL" clId="{76D0CB60-6D26-4394-A187-69E87E165775}" dt="2026-08-20T06:49:51.775" v="2929" actId="1076"/>
          <ac:spMkLst>
            <pc:docMk/>
            <pc:sldMk cId="533117054" sldId="465"/>
            <ac:spMk id="38" creationId="{F5A4D735-9642-B4E5-39A9-F22486453578}"/>
          </ac:spMkLst>
        </pc:spChg>
        <pc:spChg chg="mod">
          <ac:chgData name="Kohei Nakagawa（中川皓平）" userId="7a1926f5-cbfe-4f09-abe3-95f7cc50f0d5" providerId="ADAL" clId="{76D0CB60-6D26-4394-A187-69E87E165775}" dt="2026-08-20T07:30:20.619" v="4000" actId="207"/>
          <ac:spMkLst>
            <pc:docMk/>
            <pc:sldMk cId="533117054" sldId="465"/>
            <ac:spMk id="39" creationId="{C9B62E78-4E71-1ED0-F1CB-AD4757D564D0}"/>
          </ac:spMkLst>
        </pc:spChg>
        <pc:spChg chg="mod">
          <ac:chgData name="Kohei Nakagawa（中川皓平）" userId="7a1926f5-cbfe-4f09-abe3-95f7cc50f0d5" providerId="ADAL" clId="{76D0CB60-6D26-4394-A187-69E87E165775}" dt="2026-08-20T07:30:24.529" v="4001" actId="207"/>
          <ac:spMkLst>
            <pc:docMk/>
            <pc:sldMk cId="533117054" sldId="465"/>
            <ac:spMk id="40" creationId="{2C59A7CC-CBE8-F4D9-CD0E-F2B90C505187}"/>
          </ac:spMkLst>
        </pc:spChg>
        <pc:cxnChg chg="mod">
          <ac:chgData name="Kohei Nakagawa（中川皓平）" userId="7a1926f5-cbfe-4f09-abe3-95f7cc50f0d5" providerId="ADAL" clId="{76D0CB60-6D26-4394-A187-69E87E165775}" dt="2026-08-20T07:05:54.114" v="3115" actId="693"/>
          <ac:cxnSpMkLst>
            <pc:docMk/>
            <pc:sldMk cId="533117054" sldId="465"/>
            <ac:cxnSpMk id="32" creationId="{36BF3BC0-4075-2DB7-40D8-C85A4CB89246}"/>
          </ac:cxnSpMkLst>
        </pc:cxnChg>
        <pc:cxnChg chg="mod">
          <ac:chgData name="Kohei Nakagawa（中川皓平）" userId="7a1926f5-cbfe-4f09-abe3-95f7cc50f0d5" providerId="ADAL" clId="{76D0CB60-6D26-4394-A187-69E87E165775}" dt="2026-08-20T07:05:57.678" v="3116" actId="693"/>
          <ac:cxnSpMkLst>
            <pc:docMk/>
            <pc:sldMk cId="533117054" sldId="465"/>
            <ac:cxnSpMk id="34" creationId="{4A808175-FF5D-93BA-319E-4A2DDA70F34D}"/>
          </ac:cxnSpMkLst>
        </pc:cxnChg>
        <pc:cxnChg chg="mod">
          <ac:chgData name="Kohei Nakagawa（中川皓平）" userId="7a1926f5-cbfe-4f09-abe3-95f7cc50f0d5" providerId="ADAL" clId="{76D0CB60-6D26-4394-A187-69E87E165775}" dt="2026-08-20T07:30:27.625" v="4002" actId="208"/>
          <ac:cxnSpMkLst>
            <pc:docMk/>
            <pc:sldMk cId="533117054" sldId="465"/>
            <ac:cxnSpMk id="36" creationId="{7506A057-50C5-32EE-FDE9-268167139592}"/>
          </ac:cxnSpMkLst>
        </pc:cxnChg>
      </pc:sldChg>
      <pc:sldChg chg="addSp delSp modSp new mod modNotesTx">
        <pc:chgData name="Kohei Nakagawa（中川皓平）" userId="7a1926f5-cbfe-4f09-abe3-95f7cc50f0d5" providerId="ADAL" clId="{76D0CB60-6D26-4394-A187-69E87E165775}" dt="2026-08-24T09:22:17.799" v="11310" actId="20577"/>
        <pc:sldMkLst>
          <pc:docMk/>
          <pc:sldMk cId="3802611009" sldId="466"/>
        </pc:sldMkLst>
        <pc:spChg chg="add mod">
          <ac:chgData name="Kohei Nakagawa（中川皓平）" userId="7a1926f5-cbfe-4f09-abe3-95f7cc50f0d5" providerId="ADAL" clId="{76D0CB60-6D26-4394-A187-69E87E165775}" dt="2026-08-21T02:41:21.993" v="6403" actId="20577"/>
          <ac:spMkLst>
            <pc:docMk/>
            <pc:sldMk cId="3802611009" sldId="466"/>
            <ac:spMk id="2" creationId="{5B295418-44D8-DD39-E9ED-4609F8C43BB0}"/>
          </ac:spMkLst>
        </pc:spChg>
        <pc:spChg chg="add mod">
          <ac:chgData name="Kohei Nakagawa（中川皓平）" userId="7a1926f5-cbfe-4f09-abe3-95f7cc50f0d5" providerId="ADAL" clId="{76D0CB60-6D26-4394-A187-69E87E165775}" dt="2026-08-20T08:36:06.312" v="5968"/>
          <ac:spMkLst>
            <pc:docMk/>
            <pc:sldMk cId="3802611009" sldId="466"/>
            <ac:spMk id="3" creationId="{8EFB4607-7514-E57B-863E-8A9D9DA00DFE}"/>
          </ac:spMkLst>
        </pc:spChg>
        <pc:spChg chg="mod">
          <ac:chgData name="Kohei Nakagawa（中川皓平）" userId="7a1926f5-cbfe-4f09-abe3-95f7cc50f0d5" providerId="ADAL" clId="{76D0CB60-6D26-4394-A187-69E87E165775}" dt="2026-08-21T03:42:20.291" v="7163" actId="113"/>
          <ac:spMkLst>
            <pc:docMk/>
            <pc:sldMk cId="3802611009" sldId="466"/>
            <ac:spMk id="4" creationId="{00000000-0000-0000-0000-000000000000}"/>
          </ac:spMkLst>
        </pc:spChg>
        <pc:spChg chg="add mod">
          <ac:chgData name="Kohei Nakagawa（中川皓平）" userId="7a1926f5-cbfe-4f09-abe3-95f7cc50f0d5" providerId="ADAL" clId="{76D0CB60-6D26-4394-A187-69E87E165775}" dt="2026-08-21T02:59:51.601" v="6692"/>
          <ac:spMkLst>
            <pc:docMk/>
            <pc:sldMk cId="3802611009" sldId="466"/>
            <ac:spMk id="10" creationId="{B1D165CE-DD21-AF87-858F-785F0A50DAED}"/>
          </ac:spMkLst>
        </pc:spChg>
        <pc:spChg chg="add mod">
          <ac:chgData name="Kohei Nakagawa（中川皓平）" userId="7a1926f5-cbfe-4f09-abe3-95f7cc50f0d5" providerId="ADAL" clId="{76D0CB60-6D26-4394-A187-69E87E165775}" dt="2026-08-21T03:01:00.475" v="6715" actId="1076"/>
          <ac:spMkLst>
            <pc:docMk/>
            <pc:sldMk cId="3802611009" sldId="466"/>
            <ac:spMk id="11" creationId="{7841B21F-F01D-F4DD-9C95-ABF2D9605A38}"/>
          </ac:spMkLst>
        </pc:spChg>
      </pc:sldChg>
      <pc:sldChg chg="addSp delSp modSp add mod ord modNotesTx">
        <pc:chgData name="Kohei Nakagawa（中川皓平）" userId="7a1926f5-cbfe-4f09-abe3-95f7cc50f0d5" providerId="ADAL" clId="{76D0CB60-6D26-4394-A187-69E87E165775}" dt="2026-08-24T08:54:55.198" v="10431" actId="20577"/>
        <pc:sldMkLst>
          <pc:docMk/>
          <pc:sldMk cId="2628362057" sldId="468"/>
        </pc:sldMkLst>
        <pc:spChg chg="mod">
          <ac:chgData name="Kohei Nakagawa（中川皓平）" userId="7a1926f5-cbfe-4f09-abe3-95f7cc50f0d5" providerId="ADAL" clId="{76D0CB60-6D26-4394-A187-69E87E165775}" dt="2026-08-20T08:42:56.421" v="6196" actId="20577"/>
          <ac:spMkLst>
            <pc:docMk/>
            <pc:sldMk cId="2628362057" sldId="468"/>
            <ac:spMk id="2" creationId="{D0364B16-162B-A41C-D921-935F51DBCC1D}"/>
          </ac:spMkLst>
        </pc:spChg>
        <pc:spChg chg="add mod">
          <ac:chgData name="Kohei Nakagawa（中川皓平）" userId="7a1926f5-cbfe-4f09-abe3-95f7cc50f0d5" providerId="ADAL" clId="{76D0CB60-6D26-4394-A187-69E87E165775}" dt="2026-08-20T08:41:02.820" v="6170"/>
          <ac:spMkLst>
            <pc:docMk/>
            <pc:sldMk cId="2628362057" sldId="468"/>
            <ac:spMk id="4" creationId="{23CBFF24-D175-EE1A-0357-EDE6350C98D9}"/>
          </ac:spMkLst>
        </pc:spChg>
        <pc:spChg chg="mod">
          <ac:chgData name="Kohei Nakagawa（中川皓平）" userId="7a1926f5-cbfe-4f09-abe3-95f7cc50f0d5" providerId="ADAL" clId="{76D0CB60-6D26-4394-A187-69E87E165775}" dt="2026-08-24T08:53:33.035" v="10387" actId="20577"/>
          <ac:spMkLst>
            <pc:docMk/>
            <pc:sldMk cId="2628362057" sldId="468"/>
            <ac:spMk id="26" creationId="{00000000-0000-0000-0000-000000000000}"/>
          </ac:spMkLst>
        </pc:spChg>
        <pc:cxnChg chg="mod">
          <ac:chgData name="Kohei Nakagawa（中川皓平）" userId="7a1926f5-cbfe-4f09-abe3-95f7cc50f0d5" providerId="ADAL" clId="{76D0CB60-6D26-4394-A187-69E87E165775}" dt="2026-08-24T08:52:57.958" v="10371"/>
          <ac:cxnSpMkLst>
            <pc:docMk/>
            <pc:sldMk cId="2628362057" sldId="468"/>
            <ac:cxnSpMk id="10" creationId="{00000000-0000-0000-0000-000000000000}"/>
          </ac:cxnSpMkLst>
        </pc:cxnChg>
        <pc:cxnChg chg="mod">
          <ac:chgData name="Kohei Nakagawa（中川皓平）" userId="7a1926f5-cbfe-4f09-abe3-95f7cc50f0d5" providerId="ADAL" clId="{76D0CB60-6D26-4394-A187-69E87E165775}" dt="2026-08-24T08:53:04.606" v="10372"/>
          <ac:cxnSpMkLst>
            <pc:docMk/>
            <pc:sldMk cId="2628362057" sldId="468"/>
            <ac:cxnSpMk id="18" creationId="{00000000-0000-0000-0000-000000000000}"/>
          </ac:cxnSpMkLst>
        </pc:cxnChg>
      </pc:sldChg>
      <pc:sldChg chg="addSp delSp modSp add mod modNotesTx">
        <pc:chgData name="Kohei Nakagawa（中川皓平）" userId="7a1926f5-cbfe-4f09-abe3-95f7cc50f0d5" providerId="ADAL" clId="{76D0CB60-6D26-4394-A187-69E87E165775}" dt="2026-08-24T09:03:48.368" v="10629" actId="20577"/>
        <pc:sldMkLst>
          <pc:docMk/>
          <pc:sldMk cId="992861705" sldId="469"/>
        </pc:sldMkLst>
        <pc:spChg chg="add mod">
          <ac:chgData name="Kohei Nakagawa（中川皓平）" userId="7a1926f5-cbfe-4f09-abe3-95f7cc50f0d5" providerId="ADAL" clId="{76D0CB60-6D26-4394-A187-69E87E165775}" dt="2026-08-24T09:01:53.877" v="10597"/>
          <ac:spMkLst>
            <pc:docMk/>
            <pc:sldMk cId="992861705" sldId="469"/>
            <ac:spMk id="4" creationId="{9439358E-43C9-CEBC-73F2-BE98F2553BFA}"/>
          </ac:spMkLst>
        </pc:spChg>
        <pc:spChg chg="del">
          <ac:chgData name="Kohei Nakagawa（中川皓平）" userId="7a1926f5-cbfe-4f09-abe3-95f7cc50f0d5" providerId="ADAL" clId="{76D0CB60-6D26-4394-A187-69E87E165775}" dt="2026-08-24T09:01:53.186" v="10596" actId="478"/>
          <ac:spMkLst>
            <pc:docMk/>
            <pc:sldMk cId="992861705" sldId="469"/>
            <ac:spMk id="26" creationId="{ED044AB1-0CCF-C833-584C-0E9A62037CE8}"/>
          </ac:spMkLst>
        </pc:spChg>
        <pc:spChg chg="mod">
          <ac:chgData name="Kohei Nakagawa（中川皓平）" userId="7a1926f5-cbfe-4f09-abe3-95f7cc50f0d5" providerId="ADAL" clId="{76D0CB60-6D26-4394-A187-69E87E165775}" dt="2026-08-21T03:23:52.470" v="6809" actId="114"/>
          <ac:spMkLst>
            <pc:docMk/>
            <pc:sldMk cId="992861705" sldId="469"/>
            <ac:spMk id="27" creationId="{9EE87CE9-750E-87BB-CBDD-6C990A1151F6}"/>
          </ac:spMkLst>
        </pc:spChg>
      </pc:sldChg>
      <pc:sldChg chg="delSp modSp add mod setBg modNotesTx">
        <pc:chgData name="Kohei Nakagawa（中川皓平）" userId="7a1926f5-cbfe-4f09-abe3-95f7cc50f0d5" providerId="ADAL" clId="{76D0CB60-6D26-4394-A187-69E87E165775}" dt="2026-08-24T09:24:54.464" v="11312" actId="20577"/>
        <pc:sldMkLst>
          <pc:docMk/>
          <pc:sldMk cId="1887620459" sldId="470"/>
        </pc:sldMkLst>
        <pc:spChg chg="mod">
          <ac:chgData name="Kohei Nakagawa（中川皓平）" userId="7a1926f5-cbfe-4f09-abe3-95f7cc50f0d5" providerId="ADAL" clId="{76D0CB60-6D26-4394-A187-69E87E165775}" dt="2026-08-21T03:25:12.206" v="6814" actId="400"/>
          <ac:spMkLst>
            <pc:docMk/>
            <pc:sldMk cId="1887620459" sldId="470"/>
            <ac:spMk id="63" creationId="{FBB3DB17-35C6-447D-C034-AAD0CABC76BF}"/>
          </ac:spMkLst>
        </pc:spChg>
      </pc:sldChg>
      <pc:sldChg chg="addSp delSp modSp add mod setBg modNotesTx">
        <pc:chgData name="Kohei Nakagawa（中川皓平）" userId="7a1926f5-cbfe-4f09-abe3-95f7cc50f0d5" providerId="ADAL" clId="{76D0CB60-6D26-4394-A187-69E87E165775}" dt="2026-08-24T09:19:50.565" v="11262" actId="1076"/>
        <pc:sldMkLst>
          <pc:docMk/>
          <pc:sldMk cId="3126764194" sldId="471"/>
        </pc:sldMkLst>
        <pc:spChg chg="mod">
          <ac:chgData name="Kohei Nakagawa（中川皓平）" userId="7a1926f5-cbfe-4f09-abe3-95f7cc50f0d5" providerId="ADAL" clId="{76D0CB60-6D26-4394-A187-69E87E165775}" dt="2026-08-24T09:19:25.685" v="11243" actId="20577"/>
          <ac:spMkLst>
            <pc:docMk/>
            <pc:sldMk cId="3126764194" sldId="471"/>
            <ac:spMk id="2" creationId="{CEE66D8B-6768-5CC6-263C-39DFFF5219E0}"/>
          </ac:spMkLst>
        </pc:spChg>
        <pc:spChg chg="del">
          <ac:chgData name="Kohei Nakagawa（中川皓平）" userId="7a1926f5-cbfe-4f09-abe3-95f7cc50f0d5" providerId="ADAL" clId="{76D0CB60-6D26-4394-A187-69E87E165775}" dt="2026-08-24T09:19:32.329" v="11244" actId="478"/>
          <ac:spMkLst>
            <pc:docMk/>
            <pc:sldMk cId="3126764194" sldId="471"/>
            <ac:spMk id="6" creationId="{D39B60F8-64DC-BAC4-8A96-9880CC415066}"/>
          </ac:spMkLst>
        </pc:spChg>
        <pc:spChg chg="mod">
          <ac:chgData name="Kohei Nakagawa（中川皓平）" userId="7a1926f5-cbfe-4f09-abe3-95f7cc50f0d5" providerId="ADAL" clId="{76D0CB60-6D26-4394-A187-69E87E165775}" dt="2026-08-21T05:08:07.892" v="7853"/>
          <ac:spMkLst>
            <pc:docMk/>
            <pc:sldMk cId="3126764194" sldId="471"/>
            <ac:spMk id="7" creationId="{64A7046C-3375-5F42-EF95-0B0855293822}"/>
          </ac:spMkLst>
        </pc:spChg>
        <pc:spChg chg="mod">
          <ac:chgData name="Kohei Nakagawa（中川皓平）" userId="7a1926f5-cbfe-4f09-abe3-95f7cc50f0d5" providerId="ADAL" clId="{76D0CB60-6D26-4394-A187-69E87E165775}" dt="2026-08-21T05:08:07.892" v="7853"/>
          <ac:spMkLst>
            <pc:docMk/>
            <pc:sldMk cId="3126764194" sldId="471"/>
            <ac:spMk id="9" creationId="{90C946FF-02D2-47B2-19F5-2DB55FDC5628}"/>
          </ac:spMkLst>
        </pc:spChg>
        <pc:spChg chg="mod">
          <ac:chgData name="Kohei Nakagawa（中川皓平）" userId="7a1926f5-cbfe-4f09-abe3-95f7cc50f0d5" providerId="ADAL" clId="{76D0CB60-6D26-4394-A187-69E87E165775}" dt="2026-08-21T05:08:07.892" v="7853"/>
          <ac:spMkLst>
            <pc:docMk/>
            <pc:sldMk cId="3126764194" sldId="471"/>
            <ac:spMk id="10" creationId="{D74D5975-8635-C2DB-7856-B4E3851279F3}"/>
          </ac:spMkLst>
        </pc:spChg>
        <pc:spChg chg="mod">
          <ac:chgData name="Kohei Nakagawa（中川皓平）" userId="7a1926f5-cbfe-4f09-abe3-95f7cc50f0d5" providerId="ADAL" clId="{76D0CB60-6D26-4394-A187-69E87E165775}" dt="2026-08-21T05:08:07.892" v="7853"/>
          <ac:spMkLst>
            <pc:docMk/>
            <pc:sldMk cId="3126764194" sldId="471"/>
            <ac:spMk id="12" creationId="{1A76537F-F177-FCC7-1A53-1BDCDF826190}"/>
          </ac:spMkLst>
        </pc:spChg>
        <pc:spChg chg="mod">
          <ac:chgData name="Kohei Nakagawa（中川皓平）" userId="7a1926f5-cbfe-4f09-abe3-95f7cc50f0d5" providerId="ADAL" clId="{76D0CB60-6D26-4394-A187-69E87E165775}" dt="2026-08-21T05:08:07.892" v="7853"/>
          <ac:spMkLst>
            <pc:docMk/>
            <pc:sldMk cId="3126764194" sldId="471"/>
            <ac:spMk id="16" creationId="{9CAF4B48-5683-5C3A-62C5-179DAD980DC2}"/>
          </ac:spMkLst>
        </pc:spChg>
        <pc:spChg chg="mod">
          <ac:chgData name="Kohei Nakagawa（中川皓平）" userId="7a1926f5-cbfe-4f09-abe3-95f7cc50f0d5" providerId="ADAL" clId="{76D0CB60-6D26-4394-A187-69E87E165775}" dt="2026-08-21T05:08:07.892" v="7853"/>
          <ac:spMkLst>
            <pc:docMk/>
            <pc:sldMk cId="3126764194" sldId="471"/>
            <ac:spMk id="17" creationId="{DA4EAAA5-BDF2-F583-E453-DC103852C34B}"/>
          </ac:spMkLst>
        </pc:spChg>
        <pc:spChg chg="mod">
          <ac:chgData name="Kohei Nakagawa（中川皓平）" userId="7a1926f5-cbfe-4f09-abe3-95f7cc50f0d5" providerId="ADAL" clId="{76D0CB60-6D26-4394-A187-69E87E165775}" dt="2026-08-21T05:08:07.892" v="7853"/>
          <ac:spMkLst>
            <pc:docMk/>
            <pc:sldMk cId="3126764194" sldId="471"/>
            <ac:spMk id="18" creationId="{5BB23BCA-6A78-55D8-85A0-05E273C0B14C}"/>
          </ac:spMkLst>
        </pc:spChg>
        <pc:spChg chg="mod">
          <ac:chgData name="Kohei Nakagawa（中川皓平）" userId="7a1926f5-cbfe-4f09-abe3-95f7cc50f0d5" providerId="ADAL" clId="{76D0CB60-6D26-4394-A187-69E87E165775}" dt="2026-08-21T05:08:07.892" v="7853"/>
          <ac:spMkLst>
            <pc:docMk/>
            <pc:sldMk cId="3126764194" sldId="471"/>
            <ac:spMk id="19" creationId="{E9526724-F093-F2FD-85C2-6CE8784BBAFC}"/>
          </ac:spMkLst>
        </pc:spChg>
        <pc:spChg chg="mod">
          <ac:chgData name="Kohei Nakagawa（中川皓平）" userId="7a1926f5-cbfe-4f09-abe3-95f7cc50f0d5" providerId="ADAL" clId="{76D0CB60-6D26-4394-A187-69E87E165775}" dt="2026-08-21T05:08:07.892" v="7853"/>
          <ac:spMkLst>
            <pc:docMk/>
            <pc:sldMk cId="3126764194" sldId="471"/>
            <ac:spMk id="20" creationId="{7BEAC928-FC38-B9D1-4848-561401DE0EBD}"/>
          </ac:spMkLst>
        </pc:spChg>
        <pc:spChg chg="del mod">
          <ac:chgData name="Kohei Nakagawa（中川皓平）" userId="7a1926f5-cbfe-4f09-abe3-95f7cc50f0d5" providerId="ADAL" clId="{76D0CB60-6D26-4394-A187-69E87E165775}" dt="2026-08-24T09:18:29.228" v="11206" actId="478"/>
          <ac:spMkLst>
            <pc:docMk/>
            <pc:sldMk cId="3126764194" sldId="471"/>
            <ac:spMk id="21" creationId="{F22AAD1E-F7BE-6F64-5E25-61176FF3CC4B}"/>
          </ac:spMkLst>
        </pc:spChg>
        <pc:spChg chg="mod">
          <ac:chgData name="Kohei Nakagawa（中川皓平）" userId="7a1926f5-cbfe-4f09-abe3-95f7cc50f0d5" providerId="ADAL" clId="{76D0CB60-6D26-4394-A187-69E87E165775}" dt="2026-08-24T09:19:50.565" v="11262" actId="1076"/>
          <ac:spMkLst>
            <pc:docMk/>
            <pc:sldMk cId="3126764194" sldId="471"/>
            <ac:spMk id="41" creationId="{AEB8F843-36FF-F208-4EEB-CC4B657E0AFC}"/>
          </ac:spMkLst>
        </pc:spChg>
        <pc:spChg chg="mod">
          <ac:chgData name="Kohei Nakagawa（中川皓平）" userId="7a1926f5-cbfe-4f09-abe3-95f7cc50f0d5" providerId="ADAL" clId="{76D0CB60-6D26-4394-A187-69E87E165775}" dt="2026-08-21T05:08:18.601" v="7855" actId="164"/>
          <ac:spMkLst>
            <pc:docMk/>
            <pc:sldMk cId="3126764194" sldId="471"/>
            <ac:spMk id="42" creationId="{43ACE385-9BB7-8AB4-44E2-EEF9AC091FEE}"/>
          </ac:spMkLst>
        </pc:spChg>
        <pc:spChg chg="mod">
          <ac:chgData name="Kohei Nakagawa（中川皓平）" userId="7a1926f5-cbfe-4f09-abe3-95f7cc50f0d5" providerId="ADAL" clId="{76D0CB60-6D26-4394-A187-69E87E165775}" dt="2026-08-21T05:08:18.601" v="7855" actId="164"/>
          <ac:spMkLst>
            <pc:docMk/>
            <pc:sldMk cId="3126764194" sldId="471"/>
            <ac:spMk id="43" creationId="{B64F1C45-93AE-9919-4576-77E84BE5063C}"/>
          </ac:spMkLst>
        </pc:spChg>
        <pc:spChg chg="mod">
          <ac:chgData name="Kohei Nakagawa（中川皓平）" userId="7a1926f5-cbfe-4f09-abe3-95f7cc50f0d5" providerId="ADAL" clId="{76D0CB60-6D26-4394-A187-69E87E165775}" dt="2026-08-21T05:08:18.601" v="7855" actId="164"/>
          <ac:spMkLst>
            <pc:docMk/>
            <pc:sldMk cId="3126764194" sldId="471"/>
            <ac:spMk id="44" creationId="{A33114E4-B933-5030-9E99-3C308EE6845D}"/>
          </ac:spMkLst>
        </pc:spChg>
        <pc:spChg chg="mod">
          <ac:chgData name="Kohei Nakagawa（中川皓平）" userId="7a1926f5-cbfe-4f09-abe3-95f7cc50f0d5" providerId="ADAL" clId="{76D0CB60-6D26-4394-A187-69E87E165775}" dt="2026-08-21T05:08:18.601" v="7855" actId="164"/>
          <ac:spMkLst>
            <pc:docMk/>
            <pc:sldMk cId="3126764194" sldId="471"/>
            <ac:spMk id="45" creationId="{7DB5CFC1-6119-C579-8D0C-936A1C578DE7}"/>
          </ac:spMkLst>
        </pc:spChg>
        <pc:spChg chg="mod">
          <ac:chgData name="Kohei Nakagawa（中川皓平）" userId="7a1926f5-cbfe-4f09-abe3-95f7cc50f0d5" providerId="ADAL" clId="{76D0CB60-6D26-4394-A187-69E87E165775}" dt="2026-08-21T05:08:18.601" v="7855" actId="164"/>
          <ac:spMkLst>
            <pc:docMk/>
            <pc:sldMk cId="3126764194" sldId="471"/>
            <ac:spMk id="47" creationId="{08D16584-32C9-6171-89ED-40859CADAB65}"/>
          </ac:spMkLst>
        </pc:spChg>
        <pc:spChg chg="mod">
          <ac:chgData name="Kohei Nakagawa（中川皓平）" userId="7a1926f5-cbfe-4f09-abe3-95f7cc50f0d5" providerId="ADAL" clId="{76D0CB60-6D26-4394-A187-69E87E165775}" dt="2026-08-21T05:08:18.601" v="7855" actId="164"/>
          <ac:spMkLst>
            <pc:docMk/>
            <pc:sldMk cId="3126764194" sldId="471"/>
            <ac:spMk id="52" creationId="{9E475A03-E9EC-127B-9660-D1E9619BE525}"/>
          </ac:spMkLst>
        </pc:spChg>
        <pc:spChg chg="mod">
          <ac:chgData name="Kohei Nakagawa（中川皓平）" userId="7a1926f5-cbfe-4f09-abe3-95f7cc50f0d5" providerId="ADAL" clId="{76D0CB60-6D26-4394-A187-69E87E165775}" dt="2026-08-21T05:08:18.601" v="7855" actId="164"/>
          <ac:spMkLst>
            <pc:docMk/>
            <pc:sldMk cId="3126764194" sldId="471"/>
            <ac:spMk id="53" creationId="{695EF916-1217-37D8-168F-F8F7DF5A79F0}"/>
          </ac:spMkLst>
        </pc:spChg>
        <pc:spChg chg="mod">
          <ac:chgData name="Kohei Nakagawa（中川皓平）" userId="7a1926f5-cbfe-4f09-abe3-95f7cc50f0d5" providerId="ADAL" clId="{76D0CB60-6D26-4394-A187-69E87E165775}" dt="2026-08-21T05:08:18.601" v="7855" actId="164"/>
          <ac:spMkLst>
            <pc:docMk/>
            <pc:sldMk cId="3126764194" sldId="471"/>
            <ac:spMk id="59" creationId="{7ACFAE6D-F3DF-34E3-9062-654766CC879D}"/>
          </ac:spMkLst>
        </pc:spChg>
        <pc:grpChg chg="mod">
          <ac:chgData name="Kohei Nakagawa（中川皓平）" userId="7a1926f5-cbfe-4f09-abe3-95f7cc50f0d5" providerId="ADAL" clId="{76D0CB60-6D26-4394-A187-69E87E165775}" dt="2026-08-24T09:19:39.349" v="11245" actId="1076"/>
          <ac:grpSpMkLst>
            <pc:docMk/>
            <pc:sldMk cId="3126764194" sldId="471"/>
            <ac:grpSpMk id="5" creationId="{D1B993DF-DD73-6E43-685C-6BE667E7AFDB}"/>
          </ac:grpSpMkLst>
        </pc:grpChg>
        <pc:grpChg chg="add mod">
          <ac:chgData name="Kohei Nakagawa（中川皓平）" userId="7a1926f5-cbfe-4f09-abe3-95f7cc50f0d5" providerId="ADAL" clId="{76D0CB60-6D26-4394-A187-69E87E165775}" dt="2026-08-24T09:19:39.349" v="11245" actId="1076"/>
          <ac:grpSpMkLst>
            <pc:docMk/>
            <pc:sldMk cId="3126764194" sldId="471"/>
            <ac:grpSpMk id="22" creationId="{6917FB87-7DD7-94EB-4E24-B68A2F815287}"/>
          </ac:grpSpMkLst>
        </pc:grpChg>
        <pc:cxnChg chg="mod">
          <ac:chgData name="Kohei Nakagawa（中川皓平）" userId="7a1926f5-cbfe-4f09-abe3-95f7cc50f0d5" providerId="ADAL" clId="{76D0CB60-6D26-4394-A187-69E87E165775}" dt="2026-08-21T05:08:18.601" v="7855" actId="164"/>
          <ac:cxnSpMkLst>
            <pc:docMk/>
            <pc:sldMk cId="3126764194" sldId="471"/>
            <ac:cxnSpMk id="49" creationId="{62ACD6F8-AF17-B140-2EC1-EA55324BFBDC}"/>
          </ac:cxnSpMkLst>
        </pc:cxnChg>
      </pc:sldChg>
      <pc:sldChg chg="addSp delSp modSp add mod setBg modNotesTx">
        <pc:chgData name="Kohei Nakagawa（中川皓平）" userId="7a1926f5-cbfe-4f09-abe3-95f7cc50f0d5" providerId="ADAL" clId="{76D0CB60-6D26-4394-A187-69E87E165775}" dt="2026-08-24T08:48:35.448" v="10172" actId="20577"/>
        <pc:sldMkLst>
          <pc:docMk/>
          <pc:sldMk cId="3149958811" sldId="472"/>
        </pc:sldMkLst>
        <pc:spChg chg="mod">
          <ac:chgData name="Kohei Nakagawa（中川皓平）" userId="7a1926f5-cbfe-4f09-abe3-95f7cc50f0d5" providerId="ADAL" clId="{76D0CB60-6D26-4394-A187-69E87E165775}" dt="2026-08-21T03:48:09.619" v="7230" actId="20577"/>
          <ac:spMkLst>
            <pc:docMk/>
            <pc:sldMk cId="3149958811" sldId="472"/>
            <ac:spMk id="2" creationId="{200E35A6-1946-F265-6CB5-DA698175B6D4}"/>
          </ac:spMkLst>
        </pc:spChg>
        <pc:spChg chg="add mod">
          <ac:chgData name="Kohei Nakagawa（中川皓平）" userId="7a1926f5-cbfe-4f09-abe3-95f7cc50f0d5" providerId="ADAL" clId="{76D0CB60-6D26-4394-A187-69E87E165775}" dt="2026-08-24T08:45:23.775" v="10142" actId="14100"/>
          <ac:spMkLst>
            <pc:docMk/>
            <pc:sldMk cId="3149958811" sldId="472"/>
            <ac:spMk id="5" creationId="{1DBCE7D0-394E-FAC2-D7D9-6E15EA565599}"/>
          </ac:spMkLst>
        </pc:spChg>
        <pc:spChg chg="mod">
          <ac:chgData name="Kohei Nakagawa（中川皓平）" userId="7a1926f5-cbfe-4f09-abe3-95f7cc50f0d5" providerId="ADAL" clId="{76D0CB60-6D26-4394-A187-69E87E165775}" dt="2026-08-21T03:49:55.442" v="7276" actId="20577"/>
          <ac:spMkLst>
            <pc:docMk/>
            <pc:sldMk cId="3149958811" sldId="472"/>
            <ac:spMk id="6" creationId="{F9D198E6-3EBB-EC45-9174-889834C324E0}"/>
          </ac:spMkLst>
        </pc:spChg>
        <pc:spChg chg="add mod">
          <ac:chgData name="Kohei Nakagawa（中川皓平）" userId="7a1926f5-cbfe-4f09-abe3-95f7cc50f0d5" providerId="ADAL" clId="{76D0CB60-6D26-4394-A187-69E87E165775}" dt="2026-08-21T03:55:43.996" v="7586" actId="1076"/>
          <ac:spMkLst>
            <pc:docMk/>
            <pc:sldMk cId="3149958811" sldId="472"/>
            <ac:spMk id="7" creationId="{08D15524-FE01-3283-1ED5-03BBCE4D4EF8}"/>
          </ac:spMkLst>
        </pc:spChg>
        <pc:spChg chg="mod">
          <ac:chgData name="Kohei Nakagawa（中川皓平）" userId="7a1926f5-cbfe-4f09-abe3-95f7cc50f0d5" providerId="ADAL" clId="{76D0CB60-6D26-4394-A187-69E87E165775}" dt="2026-08-21T03:50:06.918" v="7278" actId="1076"/>
          <ac:spMkLst>
            <pc:docMk/>
            <pc:sldMk cId="3149958811" sldId="472"/>
            <ac:spMk id="22" creationId="{0DEB00E3-94B7-84FE-54AF-403032E4EDA6}"/>
          </ac:spMkLst>
        </pc:spChg>
        <pc:spChg chg="mod">
          <ac:chgData name="Kohei Nakagawa（中川皓平）" userId="7a1926f5-cbfe-4f09-abe3-95f7cc50f0d5" providerId="ADAL" clId="{76D0CB60-6D26-4394-A187-69E87E165775}" dt="2026-08-21T03:50:06.918" v="7278" actId="1076"/>
          <ac:spMkLst>
            <pc:docMk/>
            <pc:sldMk cId="3149958811" sldId="472"/>
            <ac:spMk id="23" creationId="{E6A871CF-D5D5-1F0D-5F08-C4147DA2A5B9}"/>
          </ac:spMkLst>
        </pc:spChg>
        <pc:spChg chg="mod">
          <ac:chgData name="Kohei Nakagawa（中川皓平）" userId="7a1926f5-cbfe-4f09-abe3-95f7cc50f0d5" providerId="ADAL" clId="{76D0CB60-6D26-4394-A187-69E87E165775}" dt="2026-08-21T03:50:06.918" v="7278" actId="1076"/>
          <ac:spMkLst>
            <pc:docMk/>
            <pc:sldMk cId="3149958811" sldId="472"/>
            <ac:spMk id="24" creationId="{FB93A88F-9ECF-DF63-1B5B-BB9840EC4827}"/>
          </ac:spMkLst>
        </pc:spChg>
        <pc:spChg chg="mod">
          <ac:chgData name="Kohei Nakagawa（中川皓平）" userId="7a1926f5-cbfe-4f09-abe3-95f7cc50f0d5" providerId="ADAL" clId="{76D0CB60-6D26-4394-A187-69E87E165775}" dt="2026-08-21T03:50:06.918" v="7278" actId="1076"/>
          <ac:spMkLst>
            <pc:docMk/>
            <pc:sldMk cId="3149958811" sldId="472"/>
            <ac:spMk id="27" creationId="{AF3FC69F-78C0-4BC3-7E31-63CD25645AF1}"/>
          </ac:spMkLst>
        </pc:spChg>
        <pc:spChg chg="mod">
          <ac:chgData name="Kohei Nakagawa（中川皓平）" userId="7a1926f5-cbfe-4f09-abe3-95f7cc50f0d5" providerId="ADAL" clId="{76D0CB60-6D26-4394-A187-69E87E165775}" dt="2026-08-21T03:50:06.918" v="7278" actId="1076"/>
          <ac:spMkLst>
            <pc:docMk/>
            <pc:sldMk cId="3149958811" sldId="472"/>
            <ac:spMk id="28" creationId="{128AB327-4D3E-E1D2-A333-2D4D27E13977}"/>
          </ac:spMkLst>
        </pc:spChg>
        <pc:spChg chg="mod">
          <ac:chgData name="Kohei Nakagawa（中川皓平）" userId="7a1926f5-cbfe-4f09-abe3-95f7cc50f0d5" providerId="ADAL" clId="{76D0CB60-6D26-4394-A187-69E87E165775}" dt="2026-08-21T03:50:06.918" v="7278" actId="1076"/>
          <ac:spMkLst>
            <pc:docMk/>
            <pc:sldMk cId="3149958811" sldId="472"/>
            <ac:spMk id="37" creationId="{11E84EE4-70A8-BA5E-6285-A50B5C7EFA0E}"/>
          </ac:spMkLst>
        </pc:spChg>
        <pc:cxnChg chg="mod">
          <ac:chgData name="Kohei Nakagawa（中川皓平）" userId="7a1926f5-cbfe-4f09-abe3-95f7cc50f0d5" providerId="ADAL" clId="{76D0CB60-6D26-4394-A187-69E87E165775}" dt="2026-08-21T03:50:06.918" v="7278" actId="1076"/>
          <ac:cxnSpMkLst>
            <pc:docMk/>
            <pc:sldMk cId="3149958811" sldId="472"/>
            <ac:cxnSpMk id="25" creationId="{8B526766-1D99-C9B7-67F6-7464CDC24FDD}"/>
          </ac:cxnSpMkLst>
        </pc:cxnChg>
        <pc:cxnChg chg="mod">
          <ac:chgData name="Kohei Nakagawa（中川皓平）" userId="7a1926f5-cbfe-4f09-abe3-95f7cc50f0d5" providerId="ADAL" clId="{76D0CB60-6D26-4394-A187-69E87E165775}" dt="2026-08-21T03:50:06.918" v="7278" actId="1076"/>
          <ac:cxnSpMkLst>
            <pc:docMk/>
            <pc:sldMk cId="3149958811" sldId="472"/>
            <ac:cxnSpMk id="26" creationId="{D711FDA2-2F87-E060-D343-AC9ED97274E3}"/>
          </ac:cxnSpMkLst>
        </pc:cxnChg>
        <pc:cxnChg chg="mod">
          <ac:chgData name="Kohei Nakagawa（中川皓平）" userId="7a1926f5-cbfe-4f09-abe3-95f7cc50f0d5" providerId="ADAL" clId="{76D0CB60-6D26-4394-A187-69E87E165775}" dt="2026-08-21T03:50:06.918" v="7278" actId="1076"/>
          <ac:cxnSpMkLst>
            <pc:docMk/>
            <pc:sldMk cId="3149958811" sldId="472"/>
            <ac:cxnSpMk id="38" creationId="{890AE70E-088F-7087-CBDA-05D9138D2F1F}"/>
          </ac:cxnSpMkLst>
        </pc:cxnChg>
      </pc:sldChg>
      <pc:sldChg chg="delSp modSp add del mod setBg modNotesTx">
        <pc:chgData name="Kohei Nakagawa（中川皓平）" userId="7a1926f5-cbfe-4f09-abe3-95f7cc50f0d5" providerId="ADAL" clId="{76D0CB60-6D26-4394-A187-69E87E165775}" dt="2026-08-24T08:51:59.689" v="10370" actId="47"/>
        <pc:sldMkLst>
          <pc:docMk/>
          <pc:sldMk cId="2010462918" sldId="473"/>
        </pc:sldMkLst>
      </pc:sldChg>
      <pc:sldChg chg="addSp modSp new mod modNotesTx">
        <pc:chgData name="Kohei Nakagawa（中川皓平）" userId="7a1926f5-cbfe-4f09-abe3-95f7cc50f0d5" providerId="ADAL" clId="{76D0CB60-6D26-4394-A187-69E87E165775}" dt="2026-08-21T05:55:21.890" v="8734" actId="20577"/>
        <pc:sldMkLst>
          <pc:docMk/>
          <pc:sldMk cId="1880454004" sldId="474"/>
        </pc:sldMkLst>
        <pc:spChg chg="add mod">
          <ac:chgData name="Kohei Nakagawa（中川皓平）" userId="7a1926f5-cbfe-4f09-abe3-95f7cc50f0d5" providerId="ADAL" clId="{76D0CB60-6D26-4394-A187-69E87E165775}" dt="2026-08-21T04:02:28.794" v="7679" actId="113"/>
          <ac:spMkLst>
            <pc:docMk/>
            <pc:sldMk cId="1880454004" sldId="474"/>
            <ac:spMk id="2" creationId="{B593FC24-8E67-EBA9-E92E-38F97FB98B8C}"/>
          </ac:spMkLst>
        </pc:spChg>
      </pc:sldChg>
      <pc:sldChg chg="addSp modSp add mod setBg">
        <pc:chgData name="Kohei Nakagawa（中川皓平）" userId="7a1926f5-cbfe-4f09-abe3-95f7cc50f0d5" providerId="ADAL" clId="{76D0CB60-6D26-4394-A187-69E87E165775}" dt="2026-08-24T08:51:53.466" v="10369" actId="20577"/>
        <pc:sldMkLst>
          <pc:docMk/>
          <pc:sldMk cId="142619750" sldId="475"/>
        </pc:sldMkLst>
        <pc:spChg chg="mod">
          <ac:chgData name="Kohei Nakagawa（中川皓平）" userId="7a1926f5-cbfe-4f09-abe3-95f7cc50f0d5" providerId="ADAL" clId="{76D0CB60-6D26-4394-A187-69E87E165775}" dt="2026-08-24T08:51:43.482" v="10366" actId="1076"/>
          <ac:spMkLst>
            <pc:docMk/>
            <pc:sldMk cId="142619750" sldId="475"/>
            <ac:spMk id="8" creationId="{764BAE52-7E34-637B-4574-DA7071FF82AA}"/>
          </ac:spMkLst>
        </pc:spChg>
        <pc:spChg chg="mod">
          <ac:chgData name="Kohei Nakagawa（中川皓平）" userId="7a1926f5-cbfe-4f09-abe3-95f7cc50f0d5" providerId="ADAL" clId="{76D0CB60-6D26-4394-A187-69E87E165775}" dt="2026-08-24T08:51:40.568" v="10364"/>
          <ac:spMkLst>
            <pc:docMk/>
            <pc:sldMk cId="142619750" sldId="475"/>
            <ac:spMk id="9" creationId="{B48FBE3E-C6B7-57ED-783E-BCA897B4EF48}"/>
          </ac:spMkLst>
        </pc:spChg>
        <pc:spChg chg="mod">
          <ac:chgData name="Kohei Nakagawa（中川皓平）" userId="7a1926f5-cbfe-4f09-abe3-95f7cc50f0d5" providerId="ADAL" clId="{76D0CB60-6D26-4394-A187-69E87E165775}" dt="2026-08-24T08:51:53.466" v="10369" actId="20577"/>
          <ac:spMkLst>
            <pc:docMk/>
            <pc:sldMk cId="142619750" sldId="475"/>
            <ac:spMk id="11" creationId="{1AD8974C-46F1-098B-0A92-AD1FE5A2AEB9}"/>
          </ac:spMkLst>
        </pc:spChg>
        <pc:grpChg chg="add mod">
          <ac:chgData name="Kohei Nakagawa（中川皓平）" userId="7a1926f5-cbfe-4f09-abe3-95f7cc50f0d5" providerId="ADAL" clId="{76D0CB60-6D26-4394-A187-69E87E165775}" dt="2026-08-24T08:51:50.152" v="10367" actId="1076"/>
          <ac:grpSpMkLst>
            <pc:docMk/>
            <pc:sldMk cId="142619750" sldId="475"/>
            <ac:grpSpMk id="4" creationId="{F541B2FA-A9AF-5585-49AA-CF10C142EC75}"/>
          </ac:grpSpMkLst>
        </pc:grpChg>
        <pc:cxnChg chg="mod">
          <ac:chgData name="Kohei Nakagawa（中川皓平）" userId="7a1926f5-cbfe-4f09-abe3-95f7cc50f0d5" providerId="ADAL" clId="{76D0CB60-6D26-4394-A187-69E87E165775}" dt="2026-08-24T08:51:40.568" v="10364"/>
          <ac:cxnSpMkLst>
            <pc:docMk/>
            <pc:sldMk cId="142619750" sldId="475"/>
            <ac:cxnSpMk id="10" creationId="{45802B52-A527-7ECA-EF5E-96D3255324B9}"/>
          </ac:cxnSpMkLst>
        </pc:cxnChg>
      </pc:sldChg>
      <pc:sldMasterChg chg="addSp delSp mod">
        <pc:chgData name="Kohei Nakagawa（中川皓平）" userId="7a1926f5-cbfe-4f09-abe3-95f7cc50f0d5" providerId="ADAL" clId="{76D0CB60-6D26-4394-A187-69E87E165775}" dt="2026-08-20T05:28:20.716" v="427" actId="33475"/>
        <pc:sldMasterMkLst>
          <pc:docMk/>
          <pc:sldMasterMk cId="2209977519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29D9D-9282-45E5-82B9-31874D21DD4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81519-FD1A-4C80-81BE-D3EC86FDBF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9228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Thank you for the introduction.</a:t>
            </a:r>
            <a:endParaRPr dirty="0"/>
          </a:p>
          <a:p>
            <a:r>
              <a:rPr dirty="0"/>
              <a:t>My name is Kohei Nakagawa from the University of Tsukuba.</a:t>
            </a:r>
          </a:p>
          <a:p>
            <a:r>
              <a:rPr dirty="0"/>
              <a:t>Today, I will talk about our work, “New Ring Signatures from Quaternions and Isogenies,” which is joint work with Noboru Kunihiro.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0058E-9B2D-3B99-96F0-92F2FE4B5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4D3509-1E04-B8AF-96D9-E0FBEDA967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973411-C93B-FE3B-20FA-B5A4DB9043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7DA998-6BE8-BF16-FFE3-FE916FCC7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20613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Now, </a:t>
            </a:r>
            <a:r>
              <a:rPr lang="en-US" dirty="0"/>
              <a:t>I explain </a:t>
            </a:r>
            <a:r>
              <a:rPr dirty="0"/>
              <a:t>the existing isogeny-based ring signature, Erebor.</a:t>
            </a:r>
          </a:p>
          <a:p>
            <a:r>
              <a:rPr dirty="0"/>
              <a:t>Erebor applies the AOS transform to a Sigma protocol underlying SQIsign 1.0.</a:t>
            </a:r>
          </a:p>
          <a:p>
            <a:r>
              <a:rPr dirty="0"/>
              <a:t>The secret key is an isogeny phi-</a:t>
            </a:r>
            <a:r>
              <a:rPr dirty="0" err="1"/>
              <a:t>sk</a:t>
            </a:r>
            <a:r>
              <a:rPr dirty="0"/>
              <a:t> from E-zero</a:t>
            </a:r>
            <a:r>
              <a:rPr lang="en-US" dirty="0"/>
              <a:t> and pk is</a:t>
            </a:r>
            <a:r>
              <a:rPr dirty="0"/>
              <a:t> </a:t>
            </a:r>
            <a:r>
              <a:rPr lang="en-US" dirty="0"/>
              <a:t>its codomain</a:t>
            </a:r>
            <a:r>
              <a:rPr dirty="0"/>
              <a:t> curve E-pk.</a:t>
            </a:r>
          </a:p>
          <a:p>
            <a:r>
              <a:rPr dirty="0"/>
              <a:t>The signer</a:t>
            </a:r>
            <a:r>
              <a:rPr lang="en-US" dirty="0"/>
              <a:t> first</a:t>
            </a:r>
            <a:r>
              <a:rPr dirty="0"/>
              <a:t> generates a commitment isogeny phi-com, and</a:t>
            </a:r>
            <a:r>
              <a:rPr lang="en-US" dirty="0"/>
              <a:t> send its codomain </a:t>
            </a:r>
            <a:r>
              <a:rPr lang="en-US" dirty="0" err="1"/>
              <a:t>E_com</a:t>
            </a:r>
            <a:r>
              <a:rPr lang="en-US" dirty="0"/>
              <a:t> to the </a:t>
            </a:r>
            <a:r>
              <a:rPr lang="en-US" dirty="0" err="1"/>
              <a:t>verifaier</a:t>
            </a:r>
            <a:r>
              <a:rPr lang="en-US" dirty="0"/>
              <a:t>.</a:t>
            </a:r>
          </a:p>
          <a:p>
            <a:r>
              <a:rPr lang="en-US" dirty="0"/>
              <a:t>The verifier then</a:t>
            </a:r>
            <a:r>
              <a:rPr dirty="0"/>
              <a:t> </a:t>
            </a:r>
            <a:r>
              <a:rPr lang="en-US" dirty="0"/>
              <a:t>generates an </a:t>
            </a:r>
            <a:r>
              <a:rPr dirty="0"/>
              <a:t>isogeny phi-</a:t>
            </a:r>
            <a:r>
              <a:rPr dirty="0" err="1"/>
              <a:t>chl</a:t>
            </a:r>
            <a:r>
              <a:rPr lang="en-US" dirty="0"/>
              <a:t> from </a:t>
            </a:r>
            <a:r>
              <a:rPr lang="en-US" dirty="0" err="1"/>
              <a:t>E_pk</a:t>
            </a:r>
            <a:r>
              <a:rPr lang="en-US" dirty="0"/>
              <a:t> and sent it as a challenge</a:t>
            </a:r>
            <a:r>
              <a:rPr dirty="0"/>
              <a:t>.</a:t>
            </a:r>
          </a:p>
          <a:p>
            <a:r>
              <a:rPr dirty="0"/>
              <a:t>The response is an isogeny phi-</a:t>
            </a:r>
            <a:r>
              <a:rPr dirty="0" err="1"/>
              <a:t>rsp</a:t>
            </a:r>
            <a:r>
              <a:rPr dirty="0"/>
              <a:t> from the commitment curve to the challenge curve</a:t>
            </a:r>
            <a:r>
              <a:rPr lang="en-US" dirty="0"/>
              <a:t> of </a:t>
            </a:r>
            <a:r>
              <a:rPr dirty="0"/>
              <a:t>smooth degree.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Now</a:t>
            </a:r>
            <a:r>
              <a:rPr dirty="0"/>
              <a:t>, let</a:t>
            </a:r>
            <a:r>
              <a:rPr lang="en-US" dirty="0"/>
              <a:t>'</a:t>
            </a:r>
            <a:r>
              <a:rPr dirty="0"/>
              <a:t>s see how to simulate a transcript in this Sigma protocol.</a:t>
            </a:r>
          </a:p>
          <a:p>
            <a:r>
              <a:rPr dirty="0"/>
              <a:t>Given a public key and a challenge, </a:t>
            </a:r>
            <a:r>
              <a:rPr lang="en-US" dirty="0"/>
              <a:t>we first</a:t>
            </a:r>
            <a:r>
              <a:rPr dirty="0"/>
              <a:t> compute the challenge isogeny phi-chl.</a:t>
            </a:r>
          </a:p>
          <a:p>
            <a:r>
              <a:rPr dirty="0"/>
              <a:t>Then, starting from the challenge curve, it computes a random isogeny phi of degree</a:t>
            </a:r>
            <a:r>
              <a:rPr lang="en-US" dirty="0"/>
              <a:t> 2^k</a:t>
            </a:r>
            <a:r>
              <a:rPr dirty="0"/>
              <a:t>.</a:t>
            </a:r>
          </a:p>
          <a:p>
            <a:r>
              <a:rPr dirty="0"/>
              <a:t>By taking its dual, we obtain the response and the commitment curve.</a:t>
            </a:r>
          </a:p>
          <a:p>
            <a:r>
              <a:rPr dirty="0"/>
              <a:t>So, we can efficiently generate a simulated transcript without knowing the secret key.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Next, let </a:t>
            </a:r>
            <a:r>
              <a:rPr lang="en-US" dirty="0"/>
              <a:t>me</a:t>
            </a:r>
            <a:r>
              <a:rPr dirty="0"/>
              <a:t> </a:t>
            </a:r>
            <a:r>
              <a:rPr lang="en-US" dirty="0"/>
              <a:t>explain</a:t>
            </a:r>
            <a:r>
              <a:rPr dirty="0"/>
              <a:t> how the signer generates a real transcript.</a:t>
            </a:r>
          </a:p>
          <a:p>
            <a:r>
              <a:rPr dirty="0"/>
              <a:t>The signer knows both the secret isogeny phi-</a:t>
            </a:r>
            <a:r>
              <a:rPr dirty="0" err="1"/>
              <a:t>sk</a:t>
            </a:r>
            <a:r>
              <a:rPr dirty="0"/>
              <a:t> and the commitment isogeny phi-com.</a:t>
            </a:r>
          </a:p>
          <a:p>
            <a:r>
              <a:rPr dirty="0"/>
              <a:t>So, by following these known isogenies, the signer can obtain one isogeny from E-com to E-chl.</a:t>
            </a:r>
          </a:p>
          <a:p>
            <a:r>
              <a:rPr dirty="0"/>
              <a:t>But we cannot directly use this isogeny as the response.</a:t>
            </a:r>
          </a:p>
          <a:p>
            <a:r>
              <a:rPr dirty="0"/>
              <a:t>Its degree is not a power of two, and more importantly, it contains information about the secret-key isogeny.</a:t>
            </a:r>
          </a:p>
          <a:p>
            <a:r>
              <a:rPr dirty="0"/>
              <a:t>Therefore, the signer needs to find another path from E-com to E-</a:t>
            </a:r>
            <a:r>
              <a:rPr dirty="0" err="1"/>
              <a:t>chl</a:t>
            </a:r>
            <a:r>
              <a:rPr lang="en-US" dirty="0"/>
              <a:t> of </a:t>
            </a:r>
            <a:r>
              <a:rPr dirty="0"/>
              <a:t>degree</a:t>
            </a:r>
            <a:r>
              <a:rPr lang="en-US" dirty="0"/>
              <a:t> 2^k</a:t>
            </a:r>
            <a:r>
              <a:rPr dirty="0"/>
              <a:t>.</a:t>
            </a:r>
          </a:p>
          <a:p>
            <a:r>
              <a:rPr dirty="0"/>
              <a:t>To find such a path, </a:t>
            </a:r>
            <a:r>
              <a:rPr lang="en-US" dirty="0"/>
              <a:t>Erebor uses</a:t>
            </a:r>
            <a:r>
              <a:rPr dirty="0"/>
              <a:t> a KLPT-type algorithm based on the Deuring correspondence.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I explain </a:t>
            </a:r>
            <a:r>
              <a:rPr dirty="0"/>
              <a:t>the Deuring correspondence.</a:t>
            </a:r>
          </a:p>
          <a:p>
            <a:r>
              <a:rPr dirty="0"/>
              <a:t>It connects supersingular elliptic curves and isogenies with quaternion orders and ideals.</a:t>
            </a:r>
          </a:p>
          <a:p>
            <a:r>
              <a:rPr dirty="0"/>
              <a:t>A supersingular elliptic curve corresponds to a maximal order.</a:t>
            </a:r>
          </a:p>
          <a:p>
            <a:r>
              <a:rPr dirty="0"/>
              <a:t>An isogeny corresponds to a connecting ideal.</a:t>
            </a:r>
          </a:p>
          <a:p>
            <a:r>
              <a:rPr dirty="0"/>
              <a:t>Most importantly for us, the degree of an isogeny corresponds to the norm of the ideal.</a:t>
            </a:r>
          </a:p>
          <a:p>
            <a:r>
              <a:rPr dirty="0"/>
              <a:t>Therefore, instead of finding an</a:t>
            </a:r>
            <a:r>
              <a:rPr lang="en-US" dirty="0"/>
              <a:t>other</a:t>
            </a:r>
            <a:r>
              <a:rPr dirty="0"/>
              <a:t> isogeny of  smooth degree, we can solve the corresponding ideal problem.</a:t>
            </a:r>
          </a:p>
          <a:p>
            <a:r>
              <a:rPr dirty="0"/>
              <a:t>KLPT-type algorithms</a:t>
            </a:r>
            <a:r>
              <a:rPr lang="en-US" dirty="0"/>
              <a:t> can solve such problems.</a:t>
            </a:r>
          </a:p>
          <a:p>
            <a:r>
              <a:rPr lang="en-US" dirty="0"/>
              <a:t>More precisely, given a connecting ideal I, it</a:t>
            </a:r>
            <a:r>
              <a:rPr dirty="0"/>
              <a:t> </a:t>
            </a:r>
            <a:r>
              <a:rPr lang="en-US" dirty="0"/>
              <a:t>computes</a:t>
            </a:r>
            <a:r>
              <a:rPr dirty="0"/>
              <a:t> an equivalent ideal</a:t>
            </a:r>
            <a:r>
              <a:rPr lang="en-US" dirty="0"/>
              <a:t> J of </a:t>
            </a:r>
            <a:r>
              <a:rPr dirty="0"/>
              <a:t>norm</a:t>
            </a:r>
            <a:r>
              <a:rPr lang="en-US" dirty="0"/>
              <a:t> 2^k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Let me introduce two types of KLPT algorithms.</a:t>
            </a:r>
          </a:p>
          <a:p>
            <a:r>
              <a:rPr dirty="0"/>
              <a:t>On the left is the GeneralizedKLPT used in Erebor.</a:t>
            </a:r>
          </a:p>
          <a:p>
            <a:r>
              <a:rPr lang="en-US" dirty="0"/>
              <a:t>This algorithm takes an ideal I0 from a </a:t>
            </a:r>
            <a:r>
              <a:rPr lang="en-US" altLang="ja-JP" dirty="0"/>
              <a:t>special</a:t>
            </a:r>
            <a:r>
              <a:rPr lang="en-US" dirty="0"/>
              <a:t> order O_0 of norm N and another ideal I.</a:t>
            </a:r>
          </a:p>
          <a:p>
            <a:r>
              <a:rPr lang="en-US" dirty="0"/>
              <a:t>Then it</a:t>
            </a:r>
            <a:r>
              <a:rPr dirty="0"/>
              <a:t> finds an ideal</a:t>
            </a:r>
            <a:r>
              <a:rPr lang="en-US" dirty="0"/>
              <a:t> J equivalent to I of</a:t>
            </a:r>
            <a:r>
              <a:rPr dirty="0"/>
              <a:t> norm </a:t>
            </a:r>
            <a:r>
              <a:rPr lang="en-US" dirty="0"/>
              <a:t>2^k, which </a:t>
            </a:r>
            <a:r>
              <a:rPr dirty="0"/>
              <a:t>is roughly p cubed N cubed.</a:t>
            </a:r>
            <a:endParaRPr lang="en-US" dirty="0"/>
          </a:p>
          <a:p>
            <a:endParaRPr dirty="0"/>
          </a:p>
          <a:p>
            <a:r>
              <a:rPr dirty="0"/>
              <a:t>On the right is Delta-KLPT.</a:t>
            </a:r>
          </a:p>
          <a:p>
            <a:r>
              <a:rPr dirty="0"/>
              <a:t>Delta-KLPT takes two ideals of the same prime norm, starting from the same maximal order</a:t>
            </a:r>
            <a:r>
              <a:rPr lang="en-US" dirty="0"/>
              <a:t> O_0</a:t>
            </a:r>
            <a:r>
              <a:rPr dirty="0"/>
              <a:t>.</a:t>
            </a:r>
          </a:p>
          <a:p>
            <a:r>
              <a:rPr lang="en-US" dirty="0"/>
              <a:t>Then</a:t>
            </a:r>
            <a:r>
              <a:rPr dirty="0"/>
              <a:t>, it find</a:t>
            </a:r>
            <a:r>
              <a:rPr lang="en-US" dirty="0"/>
              <a:t>s</a:t>
            </a:r>
            <a:r>
              <a:rPr dirty="0"/>
              <a:t> an ideal </a:t>
            </a:r>
            <a:r>
              <a:rPr lang="en-US" dirty="0"/>
              <a:t>J of</a:t>
            </a:r>
            <a:r>
              <a:rPr dirty="0"/>
              <a:t> norm</a:t>
            </a:r>
            <a:r>
              <a:rPr lang="en-US" dirty="0"/>
              <a:t> 2^k, which</a:t>
            </a:r>
            <a:r>
              <a:rPr dirty="0"/>
              <a:t> is roughly p N cubed.</a:t>
            </a:r>
            <a:endParaRPr lang="en-US" dirty="0"/>
          </a:p>
          <a:p>
            <a:endParaRPr dirty="0"/>
          </a:p>
          <a:p>
            <a:r>
              <a:rPr dirty="0"/>
              <a:t>So, Delta-KLPT can find an ideal of significantly smaller norm than Generalized KLPT.</a:t>
            </a:r>
          </a:p>
          <a:p>
            <a:r>
              <a:rPr dirty="0"/>
              <a:t>Since ideal norm corresponds to isogeny degree, this suggests that Delta-KLPT may reduce the response degree.</a:t>
            </a:r>
          </a:p>
          <a:p>
            <a:r>
              <a:rPr dirty="0"/>
              <a:t>So, our question is:</a:t>
            </a:r>
          </a:p>
          <a:p>
            <a:r>
              <a:rPr dirty="0"/>
              <a:t>Can we construct a more efficient ring signature than Erebor by using Delta-KLPT instead of Generalized KLPT?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EB4C5-4B7B-39BC-A5B1-E0A91353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1F356E-CEE6-6D17-D6CF-0CADBC2F82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1273A1-D5A6-4754-3BC5-D4B244B912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C0020-0CB2-7832-5164-90BBEB65ED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132308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Now, the first question is how to design a Sigma protocol </a:t>
            </a:r>
            <a:r>
              <a:rPr lang="en-US" dirty="0"/>
              <a:t>using </a:t>
            </a:r>
            <a:r>
              <a:rPr dirty="0"/>
              <a:t>Delta-KLPT.</a:t>
            </a:r>
          </a:p>
          <a:p>
            <a:endParaRPr dirty="0"/>
          </a:p>
          <a:p>
            <a:r>
              <a:rPr dirty="0"/>
              <a:t>On the left is the diagram used in Erebor.</a:t>
            </a:r>
          </a:p>
          <a:p>
            <a:r>
              <a:rPr dirty="0"/>
              <a:t>To use Delta-KLPT in this diagram, phi-</a:t>
            </a:r>
            <a:r>
              <a:rPr dirty="0" err="1"/>
              <a:t>chl</a:t>
            </a:r>
            <a:r>
              <a:rPr dirty="0"/>
              <a:t> composed with phi-</a:t>
            </a:r>
            <a:r>
              <a:rPr dirty="0" err="1"/>
              <a:t>sk</a:t>
            </a:r>
            <a:r>
              <a:rPr dirty="0"/>
              <a:t> and phi-com </a:t>
            </a:r>
            <a:r>
              <a:rPr lang="en-US" dirty="0"/>
              <a:t>must</a:t>
            </a:r>
            <a:r>
              <a:rPr dirty="0"/>
              <a:t> have the same prime degree.</a:t>
            </a:r>
          </a:p>
          <a:p>
            <a:r>
              <a:rPr dirty="0"/>
              <a:t>However, the degree of </a:t>
            </a:r>
            <a:r>
              <a:rPr lang="en-US" dirty="0"/>
              <a:t>this</a:t>
            </a:r>
            <a:r>
              <a:rPr dirty="0"/>
              <a:t> composed </a:t>
            </a:r>
            <a:r>
              <a:rPr lang="en-US" dirty="0"/>
              <a:t>isogeny</a:t>
            </a:r>
            <a:r>
              <a:rPr dirty="0"/>
              <a:t> is clearly not prime.</a:t>
            </a:r>
          </a:p>
          <a:p>
            <a:r>
              <a:rPr dirty="0"/>
              <a:t>So, we cannot directly apply Delta-KLPT to this diagram.</a:t>
            </a:r>
          </a:p>
          <a:p>
            <a:endParaRPr dirty="0"/>
          </a:p>
          <a:p>
            <a:r>
              <a:rPr dirty="0"/>
              <a:t>Instead, we use the diagram on the right.</a:t>
            </a:r>
          </a:p>
          <a:p>
            <a:r>
              <a:rPr dirty="0"/>
              <a:t>Here,</a:t>
            </a:r>
            <a:r>
              <a:rPr lang="en-US" dirty="0"/>
              <a:t> we don’t use the challenge isogeny, and</a:t>
            </a:r>
            <a:r>
              <a:rPr dirty="0"/>
              <a:t> we choose phi-</a:t>
            </a:r>
            <a:r>
              <a:rPr dirty="0" err="1"/>
              <a:t>sk</a:t>
            </a:r>
            <a:r>
              <a:rPr dirty="0"/>
              <a:t> and phi-com to have the same prime degree</a:t>
            </a:r>
            <a:r>
              <a:rPr lang="en-US" dirty="0"/>
              <a:t> so that we can use </a:t>
            </a:r>
            <a:r>
              <a:rPr dirty="0"/>
              <a:t>Delta-KLPT.</a:t>
            </a:r>
          </a:p>
          <a:p>
            <a:r>
              <a:rPr dirty="0"/>
              <a:t>But then we have another question:</a:t>
            </a:r>
          </a:p>
          <a:p>
            <a:r>
              <a:rPr dirty="0"/>
              <a:t>If we do not use </a:t>
            </a:r>
            <a:r>
              <a:rPr lang="en-US" dirty="0"/>
              <a:t>the challenge</a:t>
            </a:r>
            <a:r>
              <a:rPr dirty="0"/>
              <a:t> isogeny, what should our challenge be?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Our idea is to use a prime-torsion point as the challenge.</a:t>
            </a:r>
          </a:p>
          <a:p>
            <a:r>
              <a:rPr dirty="0"/>
              <a:t>Let N-</a:t>
            </a:r>
            <a:r>
              <a:rPr dirty="0" err="1"/>
              <a:t>chl</a:t>
            </a:r>
            <a:r>
              <a:rPr dirty="0"/>
              <a:t> be a</a:t>
            </a:r>
            <a:r>
              <a:rPr lang="en-US" dirty="0"/>
              <a:t> prime</a:t>
            </a:r>
            <a:r>
              <a:rPr dirty="0"/>
              <a:t>.</a:t>
            </a:r>
          </a:p>
          <a:p>
            <a:r>
              <a:rPr dirty="0"/>
              <a:t>For the commitment curve E-com, we take a basis P-com and Q-com of the N-</a:t>
            </a:r>
            <a:r>
              <a:rPr dirty="0" err="1"/>
              <a:t>chl</a:t>
            </a:r>
            <a:r>
              <a:rPr dirty="0"/>
              <a:t> torsion.</a:t>
            </a:r>
          </a:p>
          <a:p>
            <a:r>
              <a:rPr dirty="0"/>
              <a:t>A challenge is a projective pair, s </a:t>
            </a:r>
            <a:r>
              <a:rPr lang="en-US" dirty="0"/>
              <a:t>and</a:t>
            </a:r>
            <a:r>
              <a:rPr dirty="0"/>
              <a:t> t, and it specifies the torsion point</a:t>
            </a:r>
          </a:p>
          <a:p>
            <a:r>
              <a:rPr dirty="0"/>
              <a:t>R-com </a:t>
            </a:r>
            <a:r>
              <a:rPr lang="en-US" dirty="0"/>
              <a:t>by this equation</a:t>
            </a:r>
            <a:r>
              <a:rPr dirty="0"/>
              <a:t>.</a:t>
            </a:r>
            <a:endParaRPr lang="en-US" dirty="0"/>
          </a:p>
          <a:p>
            <a:r>
              <a:rPr dirty="0"/>
              <a:t>Then, the response isogeny is required to map </a:t>
            </a:r>
            <a:r>
              <a:rPr lang="en-US" altLang="ja-JP" dirty="0"/>
              <a:t>a deterministic point P-pk on the public curve</a:t>
            </a:r>
            <a:r>
              <a:rPr dirty="0"/>
              <a:t> to the subgroup generated by R-com.</a:t>
            </a:r>
          </a:p>
          <a:p>
            <a:r>
              <a:rPr dirty="0"/>
              <a:t>Next, I will explain how we compute a response satisfying this condition using Delta-KLPT.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ja-JP" dirty="0"/>
              <a:t>We have the secret isogeny and the commitment isogeny, which have the same prime degree.</a:t>
            </a:r>
          </a:p>
          <a:p>
            <a:r>
              <a:rPr lang="en-US" altLang="ja-JP" dirty="0"/>
              <a:t>We also take two auxiliary isogenies phi_1 and phi_2 whose kernels are generated by </a:t>
            </a:r>
            <a:r>
              <a:rPr lang="en-US" altLang="ja-JP" dirty="0" err="1"/>
              <a:t>Ppk</a:t>
            </a:r>
            <a:r>
              <a:rPr lang="en-US" altLang="ja-JP" dirty="0"/>
              <a:t>​ and Rcom​.</a:t>
            </a:r>
          </a:p>
          <a:p>
            <a:r>
              <a:rPr lang="en-US" altLang="ja-JP" dirty="0"/>
              <a:t>So, phi_1 and phi_2 also have the same prime degree.</a:t>
            </a:r>
            <a:endParaRPr dirty="0"/>
          </a:p>
          <a:p>
            <a:r>
              <a:rPr dirty="0"/>
              <a:t>Through the Deuring correspondence, these paths give two ideals, I</a:t>
            </a:r>
            <a:r>
              <a:rPr lang="en-US" dirty="0"/>
              <a:t>_1</a:t>
            </a:r>
            <a:r>
              <a:rPr dirty="0"/>
              <a:t> and I</a:t>
            </a:r>
            <a:r>
              <a:rPr lang="en-US" dirty="0"/>
              <a:t>_2 of same norm</a:t>
            </a:r>
            <a:r>
              <a:rPr dirty="0"/>
              <a:t>, so we can apply Delta-KLPT and obtain an ideal J of norm</a:t>
            </a:r>
            <a:r>
              <a:rPr lang="en-US" dirty="0"/>
              <a:t> 2^k</a:t>
            </a:r>
            <a:r>
              <a:rPr dirty="0"/>
              <a:t>.</a:t>
            </a:r>
            <a:r>
              <a:rPr lang="en-US" dirty="0"/>
              <a:t> (Step 1)</a:t>
            </a:r>
            <a:endParaRPr dirty="0"/>
          </a:p>
          <a:p>
            <a:r>
              <a:rPr lang="en-US" dirty="0"/>
              <a:t>(</a:t>
            </a:r>
            <a:r>
              <a:rPr dirty="0"/>
              <a:t>One small technical point is that the </a:t>
            </a:r>
            <a:r>
              <a:rPr lang="en-US" dirty="0"/>
              <a:t>common </a:t>
            </a:r>
            <a:r>
              <a:rPr dirty="0"/>
              <a:t>norm</a:t>
            </a:r>
            <a:r>
              <a:rPr lang="en-US" dirty="0"/>
              <a:t> of I1 and I2</a:t>
            </a:r>
            <a:r>
              <a:rPr dirty="0"/>
              <a:t> </a:t>
            </a:r>
            <a:r>
              <a:rPr lang="en-US" dirty="0"/>
              <a:t>is</a:t>
            </a:r>
            <a:r>
              <a:rPr dirty="0"/>
              <a:t> actually </a:t>
            </a:r>
            <a:r>
              <a:rPr lang="en-US" dirty="0"/>
              <a:t>a </a:t>
            </a:r>
            <a:r>
              <a:rPr dirty="0"/>
              <a:t>product of two primes, rather than </a:t>
            </a:r>
            <a:r>
              <a:rPr lang="en-US" dirty="0"/>
              <a:t>a </a:t>
            </a:r>
            <a:r>
              <a:rPr dirty="0"/>
              <a:t>prime.</a:t>
            </a:r>
          </a:p>
          <a:p>
            <a:r>
              <a:rPr dirty="0"/>
              <a:t>But </a:t>
            </a:r>
            <a:r>
              <a:rPr lang="en-US" dirty="0"/>
              <a:t>we can </a:t>
            </a:r>
            <a:r>
              <a:rPr dirty="0"/>
              <a:t>handle</a:t>
            </a:r>
            <a:r>
              <a:rPr lang="en-US" dirty="0"/>
              <a:t> it</a:t>
            </a:r>
            <a:r>
              <a:rPr dirty="0"/>
              <a:t> by a simple tweak using the Chinese Remainder Theorem</a:t>
            </a:r>
            <a:r>
              <a:rPr lang="en-US" dirty="0"/>
              <a:t>.)</a:t>
            </a:r>
            <a:endParaRPr dirty="0"/>
          </a:p>
          <a:p>
            <a:r>
              <a:rPr dirty="0"/>
              <a:t>We then convert J into an isogeny</a:t>
            </a:r>
            <a:r>
              <a:rPr lang="en-US" dirty="0"/>
              <a:t> </a:t>
            </a:r>
            <a:r>
              <a:rPr lang="en-US" dirty="0" err="1"/>
              <a:t>phi_J</a:t>
            </a:r>
            <a:r>
              <a:rPr lang="en-US" dirty="0"/>
              <a:t>.</a:t>
            </a:r>
          </a:p>
          <a:p>
            <a:r>
              <a:rPr lang="en-US" dirty="0"/>
              <a:t>Finally</a:t>
            </a:r>
            <a:r>
              <a:rPr dirty="0"/>
              <a:t> </a:t>
            </a:r>
            <a:r>
              <a:rPr lang="en-US" dirty="0"/>
              <a:t>we</a:t>
            </a:r>
            <a:r>
              <a:rPr dirty="0"/>
              <a:t> obtain the response isogeny </a:t>
            </a:r>
            <a:r>
              <a:rPr lang="en-US" dirty="0"/>
              <a:t>by pulling it back through phi_1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1538B-BDF5-893C-0A2C-CD33C07FE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BF7CD1-B4A3-F1DC-8F58-4639D97096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3E6596-480C-95CD-8FF8-6E2B50090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EC7B8-B4ED-4BF1-5713-37B66CC02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880371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Our remaining job is </a:t>
            </a:r>
            <a:r>
              <a:rPr dirty="0"/>
              <a:t>to</a:t>
            </a:r>
            <a:r>
              <a:rPr lang="en-US" dirty="0"/>
              <a:t> construct a </a:t>
            </a:r>
            <a:r>
              <a:rPr lang="en-US" altLang="ja-JP" dirty="0"/>
              <a:t>special-HVZK simulator</a:t>
            </a:r>
            <a:r>
              <a:rPr dirty="0"/>
              <a:t> </a:t>
            </a:r>
            <a:r>
              <a:rPr lang="en-US" dirty="0"/>
              <a:t>to apply </a:t>
            </a:r>
            <a:r>
              <a:rPr dirty="0"/>
              <a:t>the AOS transform.</a:t>
            </a:r>
          </a:p>
          <a:p>
            <a:r>
              <a:rPr dirty="0"/>
              <a:t>Given the public key and a challenge</a:t>
            </a:r>
            <a:r>
              <a:rPr lang="en-US" dirty="0"/>
              <a:t>, we generate a simulated transcript as follows.</a:t>
            </a:r>
          </a:p>
          <a:p>
            <a:r>
              <a:rPr lang="en-US" dirty="0"/>
              <a:t>F</a:t>
            </a:r>
            <a:r>
              <a:rPr dirty="0"/>
              <a:t>irst</a:t>
            </a:r>
            <a:r>
              <a:rPr lang="en-US" dirty="0"/>
              <a:t>, we</a:t>
            </a:r>
            <a:r>
              <a:rPr dirty="0"/>
              <a:t> </a:t>
            </a:r>
            <a:r>
              <a:rPr lang="en-US" dirty="0"/>
              <a:t>generate</a:t>
            </a:r>
            <a:r>
              <a:rPr dirty="0"/>
              <a:t> a random isogeny from the public curve.</a:t>
            </a:r>
          </a:p>
          <a:p>
            <a:r>
              <a:rPr dirty="0"/>
              <a:t>Next, </a:t>
            </a:r>
            <a:r>
              <a:rPr lang="en-US" dirty="0"/>
              <a:t>we compute </a:t>
            </a:r>
            <a:r>
              <a:rPr dirty="0"/>
              <a:t>the torsion </a:t>
            </a:r>
            <a:r>
              <a:rPr lang="en-US" dirty="0"/>
              <a:t>points P,Q of F</a:t>
            </a:r>
            <a:r>
              <a:rPr dirty="0"/>
              <a:t> so that this </a:t>
            </a:r>
            <a:r>
              <a:rPr lang="en-US" dirty="0"/>
              <a:t>isogeny phi</a:t>
            </a:r>
            <a:r>
              <a:rPr dirty="0"/>
              <a:t> satisfies th</a:t>
            </a:r>
            <a:r>
              <a:rPr lang="en-US" dirty="0"/>
              <a:t>is</a:t>
            </a:r>
            <a:r>
              <a:rPr dirty="0"/>
              <a:t> condition specified by the challenge.</a:t>
            </a:r>
            <a:endParaRPr lang="en-US" dirty="0"/>
          </a:p>
          <a:p>
            <a:r>
              <a:rPr lang="en-US" dirty="0"/>
              <a:t>Finally, we obtain a simulated commitment and response.</a:t>
            </a:r>
          </a:p>
          <a:p>
            <a:r>
              <a:rPr lang="en-US" dirty="0"/>
              <a:t>Thus, we obtain a new ring signature by applying AOS transform.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Now </a:t>
            </a:r>
            <a:r>
              <a:rPr lang="en-US" dirty="0"/>
              <a:t>I</a:t>
            </a:r>
            <a:r>
              <a:rPr dirty="0"/>
              <a:t> compare the efficiency with Erebor.</a:t>
            </a:r>
          </a:p>
          <a:p>
            <a:r>
              <a:rPr lang="en-US" dirty="0"/>
              <a:t>All</a:t>
            </a:r>
            <a:r>
              <a:rPr dirty="0"/>
              <a:t> </a:t>
            </a:r>
            <a:r>
              <a:rPr lang="en-US" dirty="0"/>
              <a:t>data here</a:t>
            </a:r>
            <a:r>
              <a:rPr dirty="0"/>
              <a:t> are for NIST security level one</a:t>
            </a:r>
            <a:r>
              <a:rPr lang="en-US" dirty="0"/>
              <a:t>.</a:t>
            </a:r>
          </a:p>
          <a:p>
            <a:r>
              <a:rPr lang="en-US" dirty="0"/>
              <a:t>As for the computational costs,</a:t>
            </a:r>
            <a:r>
              <a:rPr dirty="0"/>
              <a:t> </a:t>
            </a:r>
            <a:r>
              <a:rPr lang="en-US" altLang="ja-JP" dirty="0"/>
              <a:t>we only show the part that depends on the ring size</a:t>
            </a:r>
            <a:r>
              <a:rPr lang="en-US" dirty="0"/>
              <a:t> N</a:t>
            </a:r>
            <a:r>
              <a:rPr dirty="0"/>
              <a:t>.</a:t>
            </a:r>
          </a:p>
          <a:p>
            <a:r>
              <a:rPr dirty="0"/>
              <a:t>Our scheme requires </a:t>
            </a:r>
            <a:r>
              <a:rPr lang="en-US" dirty="0"/>
              <a:t>988-times 2-</a:t>
            </a:r>
            <a:r>
              <a:rPr dirty="0"/>
              <a:t>isogeny</a:t>
            </a:r>
            <a:r>
              <a:rPr lang="en-US" dirty="0"/>
              <a:t> computations</a:t>
            </a:r>
            <a:r>
              <a:rPr dirty="0"/>
              <a:t>.</a:t>
            </a:r>
          </a:p>
          <a:p>
            <a:r>
              <a:rPr dirty="0"/>
              <a:t>Erebor requires </a:t>
            </a:r>
            <a:r>
              <a:rPr lang="en-US" dirty="0"/>
              <a:t>1054-times 2-isogeny computations and </a:t>
            </a:r>
            <a:r>
              <a:rPr dirty="0"/>
              <a:t>40</a:t>
            </a:r>
            <a:r>
              <a:rPr lang="en-US" dirty="0"/>
              <a:t>-times 3-</a:t>
            </a:r>
            <a:r>
              <a:rPr dirty="0"/>
              <a:t>isogeny</a:t>
            </a:r>
            <a:r>
              <a:rPr lang="en-US" dirty="0"/>
              <a:t> computations</a:t>
            </a:r>
            <a:r>
              <a:rPr dirty="0"/>
              <a:t>.</a:t>
            </a:r>
          </a:p>
          <a:p>
            <a:r>
              <a:rPr dirty="0"/>
              <a:t>So, our scheme has lower signing and verification costs.</a:t>
            </a:r>
          </a:p>
          <a:p>
            <a:r>
              <a:rPr dirty="0"/>
              <a:t>However, there is a trade-off.</a:t>
            </a:r>
          </a:p>
          <a:p>
            <a:r>
              <a:rPr dirty="0"/>
              <a:t>Our signature size is 16 plus 207 N bytes, while Erebor requires 16 plus 130 N bytes.</a:t>
            </a:r>
          </a:p>
          <a:p>
            <a:r>
              <a:rPr dirty="0"/>
              <a:t>So, our signatures are about 1.6 times larger.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Finally, let me discuss the anonymity of our ring signature</a:t>
            </a:r>
            <a:r>
              <a:rPr lang="en-US" dirty="0"/>
              <a:t>.</a:t>
            </a:r>
            <a:endParaRPr dirty="0"/>
          </a:p>
          <a:p>
            <a:r>
              <a:rPr lang="en-US" altLang="ja-JP" dirty="0"/>
              <a:t>As I mentioned at the beginning, our ring signature is not full-anonymous.</a:t>
            </a:r>
            <a:endParaRPr dirty="0"/>
          </a:p>
          <a:p>
            <a:r>
              <a:rPr dirty="0"/>
              <a:t>Suppose that the verifier knows the secret isogeny phi-sk.</a:t>
            </a:r>
          </a:p>
          <a:p>
            <a:r>
              <a:rPr dirty="0"/>
              <a:t>Then, the verifier can take the pullback of the response isogeny by phi-sk.</a:t>
            </a:r>
          </a:p>
          <a:p>
            <a:r>
              <a:rPr dirty="0"/>
              <a:t>For a real response, because of a property of Delta-KLPT, this pullback is always an endomorphism of E-zero.</a:t>
            </a:r>
          </a:p>
          <a:p>
            <a:r>
              <a:rPr dirty="0"/>
              <a:t>On the other hand, for a simulated response, the pullback is not an endomorphism of E-zero with high probability.</a:t>
            </a:r>
          </a:p>
          <a:p>
            <a:r>
              <a:rPr dirty="0"/>
              <a:t>Therefore, using the secret key, the verifier can distinguish a real response from a simulated one.</a:t>
            </a:r>
          </a:p>
          <a:p>
            <a:r>
              <a:rPr dirty="0"/>
              <a:t>So, our scheme does not achieve full anonymity.</a:t>
            </a:r>
            <a:endParaRPr lang="en-US" dirty="0"/>
          </a:p>
          <a:p>
            <a:r>
              <a:rPr lang="en-US" altLang="ja-JP" dirty="0"/>
              <a:t>On the other hand, without </a:t>
            </a:r>
            <a:r>
              <a:rPr lang="en-US" altLang="ja-JP" dirty="0" err="1"/>
              <a:t>phi_sk</a:t>
            </a:r>
            <a:r>
              <a:rPr lang="en-US" altLang="ja-JP" dirty="0"/>
              <a:t>, we believe it is hard to distinguish a real response from simulated one.</a:t>
            </a:r>
          </a:p>
          <a:p>
            <a:r>
              <a:rPr lang="en-US" altLang="ja-JP" dirty="0"/>
              <a:t>Therefore, we believe that our scheme still provides standard anonymity.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Let me conclude.</a:t>
            </a:r>
          </a:p>
          <a:p>
            <a:r>
              <a:rPr dirty="0"/>
              <a:t>We constructed a new isogeny-based Sigma protocol </a:t>
            </a:r>
            <a:r>
              <a:rPr lang="en-US" dirty="0"/>
              <a:t>using </a:t>
            </a:r>
            <a:r>
              <a:rPr dirty="0"/>
              <a:t>Delta-KLPT.</a:t>
            </a:r>
          </a:p>
          <a:p>
            <a:r>
              <a:rPr dirty="0"/>
              <a:t>By applying the AOS transform, we obtained a new isogeny-based ring signature.</a:t>
            </a:r>
          </a:p>
          <a:p>
            <a:r>
              <a:rPr dirty="0"/>
              <a:t>Compared with Erebor, our scheme reduces the signing and verification costs</a:t>
            </a:r>
            <a:r>
              <a:rPr lang="en-US" dirty="0"/>
              <a:t> but it has</a:t>
            </a:r>
            <a:r>
              <a:rPr dirty="0"/>
              <a:t> larger signature</a:t>
            </a:r>
            <a:r>
              <a:rPr lang="en-US" dirty="0"/>
              <a:t> sizes</a:t>
            </a:r>
            <a:r>
              <a:rPr dirty="0"/>
              <a:t>.</a:t>
            </a:r>
          </a:p>
          <a:p>
            <a:r>
              <a:rPr dirty="0"/>
              <a:t>There are two main directions for future work.</a:t>
            </a:r>
          </a:p>
          <a:p>
            <a:r>
              <a:rPr dirty="0"/>
              <a:t>The first is to reduce the signature size below that of Erebor.</a:t>
            </a:r>
          </a:p>
          <a:p>
            <a:r>
              <a:rPr dirty="0"/>
              <a:t>The second is to achieve full anonymity.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1702E-08BB-4194-5C8C-113ED0740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12844E-B6C1-CA6D-D9FD-2F285D581A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0EEA4C-22CC-D47C-3F7E-1E55B4C96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ja-JP" dirty="0"/>
              <a:t>Actually, we are constructing another ring signature solving both of these problems.</a:t>
            </a:r>
          </a:p>
          <a:p>
            <a:r>
              <a:rPr lang="en-US" altLang="ja-JP" dirty="0"/>
              <a:t>So, hopefully, more results are coming soon.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28142-5D22-64D2-6F1C-68CF5AEE69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441693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That is all for my talk.</a:t>
            </a:r>
          </a:p>
          <a:p>
            <a:r>
              <a:rPr dirty="0"/>
              <a:t>Thank you very much for your attention.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Backup slide.</a:t>
            </a:r>
          </a:p>
          <a:p>
            <a:endParaRPr dirty="0"/>
          </a:p>
          <a:p>
            <a:r>
              <a:rPr dirty="0"/>
              <a:t>Recent isogeny-based signatures often use non-smooth-degree isogenies in the response.</a:t>
            </a:r>
          </a:p>
          <a:p>
            <a:r>
              <a:rPr dirty="0"/>
              <a:t>For a real transcript, the signer can compute such a response using the secret key.</a:t>
            </a:r>
          </a:p>
          <a:p>
            <a:r>
              <a:rPr lang="en-US" dirty="0"/>
              <a:t>To construct a </a:t>
            </a:r>
            <a:r>
              <a:rPr dirty="0"/>
              <a:t>special-HVZK simulator</a:t>
            </a:r>
            <a:r>
              <a:rPr lang="en-US" dirty="0"/>
              <a:t> we</a:t>
            </a:r>
            <a:r>
              <a:rPr dirty="0"/>
              <a:t> have to generate </a:t>
            </a:r>
            <a:r>
              <a:rPr lang="en-US" dirty="0"/>
              <a:t>an isogeny </a:t>
            </a:r>
            <a:r>
              <a:rPr dirty="0"/>
              <a:t>of non-smooth degree without the secret key.</a:t>
            </a:r>
          </a:p>
          <a:p>
            <a:r>
              <a:rPr dirty="0"/>
              <a:t>For such degrees, no efficient method is known.</a:t>
            </a:r>
          </a:p>
          <a:p>
            <a:r>
              <a:rPr dirty="0"/>
              <a:t>This is the main obstacle to applying the AOS transform directly to these recent Sigma protocols.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First, let me briefly explain the background</a:t>
            </a:r>
            <a:r>
              <a:rPr lang="en-US" dirty="0"/>
              <a:t>, </a:t>
            </a:r>
            <a:r>
              <a:rPr dirty="0"/>
              <a:t>motivation</a:t>
            </a:r>
            <a:r>
              <a:rPr lang="en-US" dirty="0"/>
              <a:t> and contribution</a:t>
            </a:r>
            <a:r>
              <a:rPr dirty="0"/>
              <a:t> of our work.</a:t>
            </a:r>
          </a:p>
          <a:p>
            <a:r>
              <a:rPr dirty="0"/>
              <a:t>Erebor is an isogeny-based ring signature scheme proposed in 2024.</a:t>
            </a:r>
          </a:p>
          <a:p>
            <a:r>
              <a:rPr dirty="0"/>
              <a:t>For response computation, Erebor uses a variant of an algorithm called Generalized KLPT.</a:t>
            </a:r>
          </a:p>
          <a:p>
            <a:r>
              <a:rPr dirty="0"/>
              <a:t>Recently, another algorithm called Delta-KLPT was proposed.</a:t>
            </a:r>
          </a:p>
          <a:p>
            <a:r>
              <a:rPr dirty="0"/>
              <a:t>In a certain setting, Delta-KLPT can find an ideal of smaller norm than Generalized KLPT.</a:t>
            </a:r>
          </a:p>
          <a:p>
            <a:r>
              <a:rPr dirty="0"/>
              <a:t>So, our starting question is:</a:t>
            </a:r>
          </a:p>
          <a:p>
            <a:r>
              <a:rPr dirty="0"/>
              <a:t>Can we construct a more efficient ring signature than Erebor by using Delta-KLPT?</a:t>
            </a:r>
          </a:p>
          <a:p>
            <a:r>
              <a:rPr dirty="0"/>
              <a:t>Our answer is yes.</a:t>
            </a:r>
          </a:p>
          <a:p>
            <a:r>
              <a:rPr dirty="0"/>
              <a:t>We construct a new isogeny-based Sigma protocol using Delta-KLPT, and then obtain a ring signature by applying the AOS transform.</a:t>
            </a:r>
          </a:p>
          <a:p>
            <a:r>
              <a:rPr dirty="0"/>
              <a:t>The resulting scheme has lower signing and verification costs than Erebor.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Let me briefly explain what a ring signature is.</a:t>
            </a:r>
          </a:p>
          <a:p>
            <a:r>
              <a:rPr lang="en-US" dirty="0"/>
              <a:t>Suppose there are multiple users, each with their own public key and secret key.</a:t>
            </a:r>
          </a:p>
          <a:p>
            <a:r>
              <a:rPr lang="en-US" dirty="0"/>
              <a:t>One of them generates a signature on a message.</a:t>
            </a:r>
          </a:p>
          <a:p>
            <a:r>
              <a:rPr lang="en-US" dirty="0"/>
              <a:t>A verifier can confirm that the signature was produced by someone in the ring.</a:t>
            </a:r>
          </a:p>
          <a:p>
            <a:r>
              <a:rPr lang="en-US" dirty="0"/>
              <a:t>On the other hand, the verifier cannot determine which member generated the signature.</a:t>
            </a:r>
          </a:p>
          <a:p>
            <a:r>
              <a:rPr lang="en-US" dirty="0"/>
              <a:t>This property is called anonymity.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There is also a stronger security notion called full anonymity.</a:t>
            </a:r>
          </a:p>
          <a:p>
            <a:r>
              <a:rPr dirty="0"/>
              <a:t>For ordinary anonymity, the verifier does not know the</a:t>
            </a:r>
            <a:r>
              <a:rPr lang="en-US" dirty="0"/>
              <a:t>ir</a:t>
            </a:r>
            <a:r>
              <a:rPr dirty="0"/>
              <a:t> secret keys.</a:t>
            </a:r>
          </a:p>
          <a:p>
            <a:r>
              <a:rPr dirty="0"/>
              <a:t>For full anonymity, we require that the verifier </a:t>
            </a:r>
            <a:r>
              <a:rPr lang="en-US" altLang="ja-JP" dirty="0"/>
              <a:t>cannot determine which member generated the signature </a:t>
            </a:r>
            <a:r>
              <a:rPr dirty="0"/>
              <a:t>even if all secret keys are given.</a:t>
            </a:r>
          </a:p>
          <a:p>
            <a:r>
              <a:rPr lang="en-US" dirty="0"/>
              <a:t>Unfortunately, o</a:t>
            </a:r>
            <a:r>
              <a:rPr dirty="0"/>
              <a:t>ur scheme does not achieve full anonymity.</a:t>
            </a:r>
          </a:p>
          <a:p>
            <a:r>
              <a:rPr dirty="0"/>
              <a:t>I will come back to this point near the end of the talk.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Now, let me introduce the AOS transform, which is the main tool for constructing our ring signature.</a:t>
            </a:r>
          </a:p>
          <a:p>
            <a:r>
              <a:rPr dirty="0"/>
              <a:t>The AOS transform converts a Sigma protocol into a ring signature.</a:t>
            </a:r>
          </a:p>
          <a:p>
            <a:r>
              <a:rPr dirty="0"/>
              <a:t>To apply this transform, the Sigma protocol should </a:t>
            </a:r>
            <a:r>
              <a:rPr lang="en-US" dirty="0"/>
              <a:t>be</a:t>
            </a:r>
            <a:r>
              <a:rPr dirty="0"/>
              <a:t> special HVZK.</a:t>
            </a:r>
          </a:p>
          <a:p>
            <a:r>
              <a:rPr lang="en-US" dirty="0"/>
              <a:t>This </a:t>
            </a:r>
            <a:r>
              <a:rPr dirty="0"/>
              <a:t>means that</a:t>
            </a:r>
            <a:r>
              <a:rPr lang="en-US" dirty="0"/>
              <a:t> there exists a simulator S</a:t>
            </a:r>
            <a:r>
              <a:rPr dirty="0"/>
              <a:t>, </a:t>
            </a:r>
            <a:r>
              <a:rPr lang="en-US" dirty="0"/>
              <a:t>which takes as input</a:t>
            </a:r>
            <a:r>
              <a:rPr dirty="0"/>
              <a:t> a public key and </a:t>
            </a:r>
            <a:r>
              <a:rPr lang="en-US" dirty="0"/>
              <a:t>a </a:t>
            </a:r>
            <a:r>
              <a:rPr dirty="0"/>
              <a:t>challenge</a:t>
            </a:r>
            <a:r>
              <a:rPr lang="en-US" dirty="0"/>
              <a:t> and </a:t>
            </a:r>
            <a:r>
              <a:rPr dirty="0"/>
              <a:t>generate</a:t>
            </a:r>
            <a:r>
              <a:rPr lang="en-US" dirty="0"/>
              <a:t>s</a:t>
            </a:r>
            <a:r>
              <a:rPr dirty="0"/>
              <a:t> a valid commitment and response.</a:t>
            </a:r>
            <a:endParaRPr lang="en-US" dirty="0"/>
          </a:p>
          <a:p>
            <a:r>
              <a:rPr lang="en-US" dirty="0"/>
              <a:t>Therefore, we can simulate someone’s transcript without using one’s secret key.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Let me explain the</a:t>
            </a:r>
            <a:r>
              <a:rPr lang="en-US" dirty="0"/>
              <a:t> AOS</a:t>
            </a:r>
            <a:r>
              <a:rPr dirty="0"/>
              <a:t> signing procedure in more detail.</a:t>
            </a:r>
          </a:p>
          <a:p>
            <a:r>
              <a:rPr dirty="0"/>
              <a:t>Suppose User </a:t>
            </a:r>
            <a:r>
              <a:rPr dirty="0" err="1"/>
              <a:t>i</a:t>
            </a:r>
            <a:r>
              <a:rPr dirty="0"/>
              <a:t> is the actual signer.</a:t>
            </a:r>
          </a:p>
          <a:p>
            <a:r>
              <a:rPr lang="en-US" dirty="0"/>
              <a:t>Then User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dirty="0"/>
              <a:t>generates a real transcript using </a:t>
            </a:r>
            <a:r>
              <a:rPr lang="en-US" dirty="0"/>
              <a:t>his</a:t>
            </a:r>
            <a:r>
              <a:rPr dirty="0"/>
              <a:t> secret key.</a:t>
            </a:r>
          </a:p>
          <a:p>
            <a:r>
              <a:rPr lang="en-US" dirty="0"/>
              <a:t>In addition, t</a:t>
            </a:r>
            <a:r>
              <a:rPr dirty="0"/>
              <a:t>he </a:t>
            </a:r>
            <a:r>
              <a:rPr lang="en-US" dirty="0"/>
              <a:t>User </a:t>
            </a:r>
            <a:r>
              <a:rPr lang="en-US" dirty="0" err="1"/>
              <a:t>i</a:t>
            </a:r>
            <a:r>
              <a:rPr dirty="0"/>
              <a:t> uses the simulator to generate simulated transcripts</a:t>
            </a:r>
            <a:r>
              <a:rPr lang="en-US" dirty="0"/>
              <a:t> of </a:t>
            </a:r>
            <a:r>
              <a:rPr lang="en-US" altLang="ja-JP" dirty="0"/>
              <a:t>all the other members</a:t>
            </a:r>
            <a:r>
              <a:rPr dirty="0"/>
              <a:t>.</a:t>
            </a:r>
          </a:p>
          <a:p>
            <a:r>
              <a:rPr dirty="0"/>
              <a:t>These transcripts are connected by the hash function.</a:t>
            </a:r>
          </a:p>
          <a:p>
            <a:r>
              <a:rPr dirty="0"/>
              <a:t>Each commitment determines the challenge for the next member.</a:t>
            </a:r>
          </a:p>
          <a:p>
            <a:r>
              <a:rPr dirty="0"/>
              <a:t>Finally, the signature consists of all the commitments, challenges, and responses.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Actually, we do not need to include all the challenges in the signature.</a:t>
            </a:r>
          </a:p>
          <a:p>
            <a:r>
              <a:rPr dirty="0"/>
              <a:t>As shown here, each challenge can be recovered from the previous commitment using the hash function.</a:t>
            </a:r>
          </a:p>
          <a:p>
            <a:r>
              <a:rPr dirty="0"/>
              <a:t>So, we can omit these challenges from the signature</a:t>
            </a:r>
            <a:r>
              <a:rPr lang="en-US" dirty="0"/>
              <a:t>.</a:t>
            </a:r>
            <a:endParaRPr dirty="0"/>
          </a:p>
          <a:p>
            <a:r>
              <a:rPr dirty="0"/>
              <a:t>This reduces the signature size.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Now I show the verification procedure.</a:t>
            </a:r>
            <a:br>
              <a:rPr lang="en-US" dirty="0"/>
            </a:br>
            <a:r>
              <a:rPr dirty="0"/>
              <a:t>Verification consists of two steps.</a:t>
            </a:r>
          </a:p>
          <a:p>
            <a:r>
              <a:rPr dirty="0"/>
              <a:t>First, the verifier recovers the omitted challenges from the commitments using the hash function</a:t>
            </a:r>
            <a:r>
              <a:rPr lang="en-US" dirty="0"/>
              <a:t>.</a:t>
            </a:r>
            <a:endParaRPr dirty="0"/>
          </a:p>
          <a:p>
            <a:r>
              <a:rPr dirty="0"/>
              <a:t>Then, the verifier checks that </a:t>
            </a:r>
            <a:r>
              <a:rPr lang="en-US" dirty="0"/>
              <a:t>every transcript is valid.</a:t>
            </a:r>
            <a:endParaRPr dirty="0"/>
          </a:p>
          <a:p>
            <a:r>
              <a:rPr dirty="0"/>
              <a:t>If all these checks pass, the ring signature is accepted.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410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0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0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0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" Type="http://schemas.openxmlformats.org/officeDocument/2006/relationships/image" Target="../media/image40.png"/><Relationship Id="rId21" Type="http://schemas.openxmlformats.org/officeDocument/2006/relationships/image" Target="../media/image45.png"/><Relationship Id="rId12" Type="http://schemas.openxmlformats.org/officeDocument/2006/relationships/image" Target="../media/image360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0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8.png"/><Relationship Id="rId15" Type="http://schemas.openxmlformats.org/officeDocument/2006/relationships/image" Target="../media/image390.png"/><Relationship Id="rId23" Type="http://schemas.openxmlformats.org/officeDocument/2006/relationships/image" Target="../media/image47.png"/><Relationship Id="rId19" Type="http://schemas.openxmlformats.org/officeDocument/2006/relationships/image" Target="../media/image43.png"/><Relationship Id="rId14" Type="http://schemas.openxmlformats.org/officeDocument/2006/relationships/image" Target="../media/image380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3" Type="http://schemas.openxmlformats.org/officeDocument/2006/relationships/image" Target="../media/image430.png"/><Relationship Id="rId7" Type="http://schemas.openxmlformats.org/officeDocument/2006/relationships/image" Target="../media/image470.png"/><Relationship Id="rId12" Type="http://schemas.openxmlformats.org/officeDocument/2006/relationships/image" Target="../media/image5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0.png"/><Relationship Id="rId11" Type="http://schemas.openxmlformats.org/officeDocument/2006/relationships/image" Target="../media/image510.png"/><Relationship Id="rId5" Type="http://schemas.openxmlformats.org/officeDocument/2006/relationships/image" Target="../media/image450.png"/><Relationship Id="rId10" Type="http://schemas.openxmlformats.org/officeDocument/2006/relationships/image" Target="../media/image500.png"/><Relationship Id="rId4" Type="http://schemas.openxmlformats.org/officeDocument/2006/relationships/image" Target="../media/image440.png"/><Relationship Id="rId9" Type="http://schemas.openxmlformats.org/officeDocument/2006/relationships/image" Target="../media/image49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2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5.png"/><Relationship Id="rId15" Type="http://schemas.openxmlformats.org/officeDocument/2006/relationships/image" Target="../media/image64.png"/><Relationship Id="rId10" Type="http://schemas.openxmlformats.org/officeDocument/2006/relationships/image" Target="../media/image52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640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0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50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0.png"/><Relationship Id="rId13" Type="http://schemas.openxmlformats.org/officeDocument/2006/relationships/image" Target="../media/image105.png"/><Relationship Id="rId18" Type="http://schemas.openxmlformats.org/officeDocument/2006/relationships/image" Target="../media/image110.png"/><Relationship Id="rId3" Type="http://schemas.openxmlformats.org/officeDocument/2006/relationships/image" Target="../media/image950.png"/><Relationship Id="rId7" Type="http://schemas.openxmlformats.org/officeDocument/2006/relationships/image" Target="../media/image990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0.png"/><Relationship Id="rId11" Type="http://schemas.openxmlformats.org/officeDocument/2006/relationships/image" Target="../media/image1030.png"/><Relationship Id="rId5" Type="http://schemas.openxmlformats.org/officeDocument/2006/relationships/image" Target="../media/image970.png"/><Relationship Id="rId15" Type="http://schemas.openxmlformats.org/officeDocument/2006/relationships/image" Target="../media/image107.png"/><Relationship Id="rId10" Type="http://schemas.openxmlformats.org/officeDocument/2006/relationships/image" Target="../media/image1020.png"/><Relationship Id="rId19" Type="http://schemas.openxmlformats.org/officeDocument/2006/relationships/image" Target="../media/image111.png"/><Relationship Id="rId4" Type="http://schemas.openxmlformats.org/officeDocument/2006/relationships/image" Target="../media/image960.png"/><Relationship Id="rId9" Type="http://schemas.openxmlformats.org/officeDocument/2006/relationships/image" Target="../media/image1010.png"/><Relationship Id="rId1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0.png"/><Relationship Id="rId3" Type="http://schemas.openxmlformats.org/officeDocument/2006/relationships/image" Target="../media/image1170.png"/><Relationship Id="rId7" Type="http://schemas.openxmlformats.org/officeDocument/2006/relationships/image" Target="../media/image12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0.png"/><Relationship Id="rId5" Type="http://schemas.openxmlformats.org/officeDocument/2006/relationships/image" Target="../media/image1190.png"/><Relationship Id="rId10" Type="http://schemas.openxmlformats.org/officeDocument/2006/relationships/image" Target="../media/image124.png"/><Relationship Id="rId4" Type="http://schemas.openxmlformats.org/officeDocument/2006/relationships/image" Target="../media/image1180.png"/><Relationship Id="rId9" Type="http://schemas.openxmlformats.org/officeDocument/2006/relationships/image" Target="../media/image12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1097280"/>
            <a:ext cx="10607040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 i="0">
                <a:solidFill>
                  <a:srgbClr val="1F4E79"/>
                </a:solidFill>
                <a:latin typeface="Aptos"/>
              </a:rPr>
              <a:t>New Ring Signatures From
Quaternions and Isogenies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852928"/>
            <a:ext cx="7772400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 u="sng" dirty="0">
                <a:solidFill>
                  <a:srgbClr val="202020"/>
                </a:solidFill>
                <a:latin typeface="Aptos"/>
              </a:rPr>
              <a:t>Kohei Nakagawa</a:t>
            </a:r>
            <a:r>
              <a:rPr sz="2200" b="0" i="0" dirty="0">
                <a:solidFill>
                  <a:srgbClr val="202020"/>
                </a:solidFill>
                <a:latin typeface="Aptos"/>
              </a:rPr>
              <a:t>  ·  Noboru Kunihiro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319272"/>
            <a:ext cx="6400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 i="0">
                <a:solidFill>
                  <a:srgbClr val="5F5F5F"/>
                </a:solidFill>
                <a:latin typeface="Aptos"/>
              </a:rPr>
              <a:t>University of Tsukuba, Japan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4160520"/>
            <a:ext cx="1508760" cy="438912"/>
          </a:xfrm>
          <a:prstGeom prst="roundRect">
            <a:avLst/>
          </a:prstGeom>
          <a:solidFill>
            <a:srgbClr val="1F4E79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96112" y="4197096"/>
            <a:ext cx="1362456" cy="36575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ptos"/>
              </a:rPr>
              <a:t>SAC 2026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1E11B-918A-8EFE-9CBB-9E745A102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F9FEFE-D9C9-8DD6-8CAC-E01663E9880D}"/>
              </a:ext>
            </a:extLst>
          </p:cNvPr>
          <p:cNvSpPr txBox="1"/>
          <p:nvPr/>
        </p:nvSpPr>
        <p:spPr>
          <a:xfrm>
            <a:off x="2813050" y="3044279"/>
            <a:ext cx="6565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>
                <a:solidFill>
                  <a:srgbClr val="1F4E79"/>
                </a:solidFill>
                <a:latin typeface="Aptos" panose="020B0004020202020204" pitchFamily="34" charset="0"/>
              </a:rPr>
              <a:t>Existing Scheme: Erebor</a:t>
            </a:r>
            <a:endParaRPr kumimoji="1" lang="ja-JP" altLang="en-US" sz="4400" b="1" dirty="0">
              <a:solidFill>
                <a:srgbClr val="1F4E79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801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F4E79"/>
                </a:solidFill>
                <a:latin typeface="Aptos"/>
              </a:rPr>
              <a:t>Existing Isogeny-Based Ring Signature: Erebor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50390" y="1143000"/>
            <a:ext cx="10744200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 i="0" dirty="0">
                <a:solidFill>
                  <a:srgbClr val="202020"/>
                </a:solidFill>
                <a:latin typeface="Aptos"/>
              </a:rPr>
              <a:t>Erebor</a:t>
            </a:r>
            <a:r>
              <a:rPr lang="en-US" sz="2200" b="1" i="0" dirty="0">
                <a:solidFill>
                  <a:srgbClr val="202020"/>
                </a:solidFill>
                <a:latin typeface="Aptos"/>
              </a:rPr>
              <a:t> is obtained by</a:t>
            </a:r>
            <a:r>
              <a:rPr sz="2200" b="1" i="0" dirty="0">
                <a:solidFill>
                  <a:srgbClr val="202020"/>
                </a:solidFill>
                <a:latin typeface="Aptos"/>
              </a:rPr>
              <a:t> appl</a:t>
            </a:r>
            <a:r>
              <a:rPr lang="en-US" sz="2200" b="1" i="0" dirty="0">
                <a:solidFill>
                  <a:srgbClr val="202020"/>
                </a:solidFill>
                <a:latin typeface="Aptos"/>
              </a:rPr>
              <a:t>ying</a:t>
            </a:r>
            <a:r>
              <a:rPr sz="2200" b="1" i="0" dirty="0">
                <a:solidFill>
                  <a:srgbClr val="202020"/>
                </a:solidFill>
                <a:latin typeface="Aptos"/>
              </a:rPr>
              <a:t> AOS to </a:t>
            </a:r>
            <a:r>
              <a:rPr lang="en-US" sz="2200" b="1" i="0" dirty="0">
                <a:solidFill>
                  <a:srgbClr val="202020"/>
                </a:solidFill>
                <a:latin typeface="Aptos"/>
              </a:rPr>
              <a:t>a </a:t>
            </a:r>
            <a:r>
              <a:rPr sz="2200" b="1" i="0" dirty="0" err="1">
                <a:solidFill>
                  <a:srgbClr val="202020"/>
                </a:solidFill>
                <a:latin typeface="Aptos"/>
              </a:rPr>
              <a:t>Σ</a:t>
            </a:r>
            <a:r>
              <a:rPr sz="2200" b="1" i="0" dirty="0">
                <a:solidFill>
                  <a:srgbClr val="202020"/>
                </a:solidFill>
                <a:latin typeface="Aptos"/>
              </a:rPr>
              <a:t>-protocol</a:t>
            </a:r>
            <a:r>
              <a:rPr lang="en-US" sz="2200" b="1" i="0" dirty="0">
                <a:solidFill>
                  <a:srgbClr val="202020"/>
                </a:solidFill>
                <a:latin typeface="Aptos"/>
              </a:rPr>
              <a:t> based on the following diagram</a:t>
            </a:r>
            <a:r>
              <a:rPr sz="2200" b="1" i="0" dirty="0">
                <a:solidFill>
                  <a:srgbClr val="202020"/>
                </a:solidFill>
                <a:latin typeface="Aptos"/>
              </a:rPr>
              <a:t>.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CC2392B-4004-E775-5777-B017F0B01C3D}"/>
              </a:ext>
            </a:extLst>
          </p:cNvPr>
          <p:cNvGrpSpPr/>
          <p:nvPr/>
        </p:nvGrpSpPr>
        <p:grpSpPr>
          <a:xfrm>
            <a:off x="3601500" y="1573887"/>
            <a:ext cx="4015740" cy="2879080"/>
            <a:chOff x="3605342" y="2201946"/>
            <a:chExt cx="4015740" cy="28790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テキスト ボックス 3">
                  <a:extLst>
                    <a:ext uri="{FF2B5EF4-FFF2-40B4-BE49-F238E27FC236}">
                      <a16:creationId xmlns:a16="http://schemas.microsoft.com/office/drawing/2014/main" id="{7DA476FB-2B61-1D3B-A59F-C4D6398F6FF9}"/>
                    </a:ext>
                  </a:extLst>
                </p:cNvPr>
                <p:cNvSpPr txBox="1"/>
                <p:nvPr/>
              </p:nvSpPr>
              <p:spPr>
                <a:xfrm>
                  <a:off x="4032062" y="2464181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4" name="テキスト ボックス 3">
                  <a:extLst>
                    <a:ext uri="{FF2B5EF4-FFF2-40B4-BE49-F238E27FC236}">
                      <a16:creationId xmlns:a16="http://schemas.microsoft.com/office/drawing/2014/main" id="{7DA476FB-2B61-1D3B-A59F-C4D6398F6F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2062" y="2464181"/>
                  <a:ext cx="548640" cy="461665"/>
                </a:xfrm>
                <a:prstGeom prst="rect">
                  <a:avLst/>
                </a:prstGeom>
                <a:blipFill>
                  <a:blip r:embed="rId3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テキスト ボックス 4">
                  <a:extLst>
                    <a:ext uri="{FF2B5EF4-FFF2-40B4-BE49-F238E27FC236}">
                      <a16:creationId xmlns:a16="http://schemas.microsoft.com/office/drawing/2014/main" id="{BACF5D4E-0608-7E8A-CD50-319E50C9EB71}"/>
                    </a:ext>
                  </a:extLst>
                </p:cNvPr>
                <p:cNvSpPr txBox="1"/>
                <p:nvPr/>
              </p:nvSpPr>
              <p:spPr>
                <a:xfrm>
                  <a:off x="6330762" y="2464180"/>
                  <a:ext cx="548640" cy="494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pk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5" name="テキスト ボックス 4">
                  <a:extLst>
                    <a:ext uri="{FF2B5EF4-FFF2-40B4-BE49-F238E27FC236}">
                      <a16:creationId xmlns:a16="http://schemas.microsoft.com/office/drawing/2014/main" id="{BACF5D4E-0608-7E8A-CD50-319E50C9EB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0762" y="2464180"/>
                  <a:ext cx="548640" cy="494559"/>
                </a:xfrm>
                <a:prstGeom prst="rect">
                  <a:avLst/>
                </a:prstGeom>
                <a:blipFill>
                  <a:blip r:embed="rId4"/>
                  <a:stretch>
                    <a:fillRect l="-2222" r="-17778" b="-1234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5EBE9904-298D-3AF9-0786-164E85F46BC9}"/>
                    </a:ext>
                  </a:extLst>
                </p:cNvPr>
                <p:cNvSpPr txBox="1"/>
                <p:nvPr/>
              </p:nvSpPr>
              <p:spPr>
                <a:xfrm>
                  <a:off x="4032062" y="4376124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com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5EBE9904-298D-3AF9-0786-164E85F46B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2062" y="4376124"/>
                  <a:ext cx="548640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2222" r="-4222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9FF07C84-52A5-0289-0C03-E34F9E50A875}"/>
                    </a:ext>
                  </a:extLst>
                </p:cNvPr>
                <p:cNvSpPr txBox="1"/>
                <p:nvPr/>
              </p:nvSpPr>
              <p:spPr>
                <a:xfrm>
                  <a:off x="7072442" y="4410137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chl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9FF07C84-52A5-0289-0C03-E34F9E50A8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2442" y="4410137"/>
                  <a:ext cx="548640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3333" r="-22222" b="-400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直線矢印コネクタ 8">
              <a:extLst>
                <a:ext uri="{FF2B5EF4-FFF2-40B4-BE49-F238E27FC236}">
                  <a16:creationId xmlns:a16="http://schemas.microsoft.com/office/drawing/2014/main" id="{55DDD2FF-A8B2-553E-39D2-CCE88FC825F2}"/>
                </a:ext>
              </a:extLst>
            </p:cNvPr>
            <p:cNvCxnSpPr>
              <a:stCxn id="4" idx="3"/>
              <a:endCxn id="5" idx="1"/>
            </p:cNvCxnSpPr>
            <p:nvPr/>
          </p:nvCxnSpPr>
          <p:spPr>
            <a:xfrm>
              <a:off x="4580702" y="2695014"/>
              <a:ext cx="1750060" cy="16446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18285EAC-CC32-52BB-58D9-425EA7F39444}"/>
                    </a:ext>
                  </a:extLst>
                </p:cNvPr>
                <p:cNvSpPr txBox="1"/>
                <p:nvPr/>
              </p:nvSpPr>
              <p:spPr>
                <a:xfrm>
                  <a:off x="5160185" y="2201946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sk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18285EAC-CC32-52BB-58D9-425EA7F394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185" y="2201946"/>
                  <a:ext cx="701040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直線矢印コネクタ 10">
              <a:extLst>
                <a:ext uri="{FF2B5EF4-FFF2-40B4-BE49-F238E27FC236}">
                  <a16:creationId xmlns:a16="http://schemas.microsoft.com/office/drawing/2014/main" id="{D7DA9FE0-002F-A7B0-A067-F4D1D0D12804}"/>
                </a:ext>
              </a:extLst>
            </p:cNvPr>
            <p:cNvCxnSpPr>
              <a:cxnSpLocks/>
              <a:stCxn id="4" idx="2"/>
              <a:endCxn id="7" idx="0"/>
            </p:cNvCxnSpPr>
            <p:nvPr/>
          </p:nvCxnSpPr>
          <p:spPr>
            <a:xfrm>
              <a:off x="4306382" y="2925846"/>
              <a:ext cx="0" cy="1450278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矢印コネクタ 11">
              <a:extLst>
                <a:ext uri="{FF2B5EF4-FFF2-40B4-BE49-F238E27FC236}">
                  <a16:creationId xmlns:a16="http://schemas.microsoft.com/office/drawing/2014/main" id="{60285538-00F0-39FB-54D7-82358C7D4D9E}"/>
                </a:ext>
              </a:extLst>
            </p:cNvPr>
            <p:cNvCxnSpPr>
              <a:cxnSpLocks/>
              <a:stCxn id="5" idx="2"/>
              <a:endCxn id="8" idx="0"/>
            </p:cNvCxnSpPr>
            <p:nvPr/>
          </p:nvCxnSpPr>
          <p:spPr>
            <a:xfrm>
              <a:off x="6605082" y="2958739"/>
              <a:ext cx="741680" cy="145139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4D06272A-43E1-1740-BF50-B6310B13D7E0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>
              <a:off x="4753422" y="4640970"/>
              <a:ext cx="231902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460AE3A2-7819-6DC6-5440-6DFE771067C7}"/>
                    </a:ext>
                  </a:extLst>
                </p:cNvPr>
                <p:cNvSpPr txBox="1"/>
                <p:nvPr/>
              </p:nvSpPr>
              <p:spPr>
                <a:xfrm>
                  <a:off x="3605342" y="3334331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460AE3A2-7819-6DC6-5440-6DFE771067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5342" y="3334331"/>
                  <a:ext cx="701040" cy="461665"/>
                </a:xfrm>
                <a:prstGeom prst="rect">
                  <a:avLst/>
                </a:prstGeom>
                <a:blipFill>
                  <a:blip r:embed="rId8"/>
                  <a:stretch>
                    <a:fillRect l="-12174" r="-4348" b="-1052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BBE3DFF7-F9D9-D850-201B-4AFD2BF2F3E3}"/>
                    </a:ext>
                  </a:extLst>
                </p:cNvPr>
                <p:cNvSpPr txBox="1"/>
                <p:nvPr/>
              </p:nvSpPr>
              <p:spPr>
                <a:xfrm>
                  <a:off x="6879402" y="3242773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chl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BBE3DFF7-F9D9-D850-201B-4AFD2BF2F3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79402" y="3242773"/>
                  <a:ext cx="701040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4348" b="-1052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E6A7C124-E1FA-8D99-49EB-7A7CF71D716D}"/>
                    </a:ext>
                  </a:extLst>
                </p:cNvPr>
                <p:cNvSpPr txBox="1"/>
                <p:nvPr/>
              </p:nvSpPr>
              <p:spPr>
                <a:xfrm>
                  <a:off x="5416362" y="4095950"/>
                  <a:ext cx="701040" cy="49455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rsp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E6A7C124-E1FA-8D99-49EB-7A7CF71D71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6362" y="4095950"/>
                  <a:ext cx="701040" cy="494559"/>
                </a:xfrm>
                <a:prstGeom prst="rect">
                  <a:avLst/>
                </a:prstGeom>
                <a:blipFill>
                  <a:blip r:embed="rId10"/>
                  <a:stretch>
                    <a:fillRect l="-5217" b="-740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5779A37C-3A00-62CD-DB11-68E28452369C}"/>
                    </a:ext>
                  </a:extLst>
                </p:cNvPr>
                <p:cNvSpPr txBox="1"/>
                <p:nvPr/>
              </p:nvSpPr>
              <p:spPr>
                <a:xfrm>
                  <a:off x="4306382" y="4640969"/>
                  <a:ext cx="3109686" cy="4400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deg</m:t>
                        </m:r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rsp</m:t>
                            </m:r>
                          </m:sub>
                        </m:s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oMath>
                    </m:oMathPara>
                  </a14:m>
                  <a:endParaRPr kumimoji="1" lang="ja-JP" altLang="en-US" sz="2000" dirty="0"/>
                </a:p>
              </p:txBody>
            </p:sp>
          </mc:Choice>
          <mc:Fallback xmlns=""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5779A37C-3A00-62CD-DB11-68E2845236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6382" y="4640969"/>
                  <a:ext cx="3109686" cy="440057"/>
                </a:xfrm>
                <a:prstGeom prst="rect">
                  <a:avLst/>
                </a:prstGeom>
                <a:blipFill>
                  <a:blip r:embed="rId11"/>
                  <a:stretch>
                    <a:fillRect b="-6849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683F893-D01D-AF90-632E-23CFC37093DA}"/>
                </a:ext>
              </a:extLst>
            </p:cNvPr>
            <p:cNvSpPr txBox="1"/>
            <p:nvPr/>
          </p:nvSpPr>
          <p:spPr>
            <a:xfrm>
              <a:off x="4952993" y="3473605"/>
              <a:ext cx="1251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kumimoji="1" lang="ja-JP" altLang="en-US" dirty="0">
                <a:solidFill>
                  <a:srgbClr val="FF0000"/>
                </a:solidFill>
                <a:latin typeface="Aptos" panose="020B0004020202020204" pitchFamily="34" charset="0"/>
              </a:endParaRP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FC43A57-8341-3BBB-7949-6338F997E7FD}"/>
              </a:ext>
            </a:extLst>
          </p:cNvPr>
          <p:cNvSpPr txBox="1"/>
          <p:nvPr/>
        </p:nvSpPr>
        <p:spPr>
          <a:xfrm>
            <a:off x="687720" y="4511958"/>
            <a:ext cx="3027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>
                <a:latin typeface="Aptos" panose="020B0004020202020204" pitchFamily="34" charset="0"/>
              </a:rPr>
              <a:t>Signer</a:t>
            </a:r>
            <a:endParaRPr kumimoji="1" lang="ja-JP" altLang="en-US" sz="2400" u="sng" dirty="0">
              <a:latin typeface="Aptos" panose="020B00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2E74205-F3AE-8CEC-D95E-7D7D94A29B02}"/>
              </a:ext>
            </a:extLst>
          </p:cNvPr>
          <p:cNvSpPr txBox="1"/>
          <p:nvPr/>
        </p:nvSpPr>
        <p:spPr>
          <a:xfrm>
            <a:off x="7686546" y="4438062"/>
            <a:ext cx="3027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>
                <a:latin typeface="Aptos" panose="020B0004020202020204" pitchFamily="34" charset="0"/>
              </a:rPr>
              <a:t>Verifier</a:t>
            </a:r>
            <a:endParaRPr kumimoji="1" lang="ja-JP" altLang="en-US" sz="2400" u="sng" dirty="0">
              <a:latin typeface="Aptos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914EE135-D762-A522-A133-2D431FEAD840}"/>
                  </a:ext>
                </a:extLst>
              </p:cNvPr>
              <p:cNvSpPr txBox="1"/>
              <p:nvPr/>
            </p:nvSpPr>
            <p:spPr>
              <a:xfrm>
                <a:off x="943018" y="4899727"/>
                <a:ext cx="45638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>
                    <a:latin typeface="Aptos" panose="020B0004020202020204" pitchFamily="34" charset="0"/>
                  </a:rPr>
                  <a:t>Generate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</m:oMath>
                </a14:m>
                <a:endParaRPr kumimoji="1" lang="ja-JP" altLang="en-US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914EE135-D762-A522-A133-2D431FEAD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018" y="4899727"/>
                <a:ext cx="4563845" cy="461665"/>
              </a:xfrm>
              <a:prstGeom prst="rect">
                <a:avLst/>
              </a:prstGeom>
              <a:blipFill>
                <a:blip r:embed="rId12"/>
                <a:stretch>
                  <a:fillRect l="-2139" t="-10667" b="-30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7411ACF9-D68F-5612-BE4F-CD49F8F14AB7}"/>
                  </a:ext>
                </a:extLst>
              </p:cNvPr>
              <p:cNvSpPr txBox="1"/>
              <p:nvPr/>
            </p:nvSpPr>
            <p:spPr>
              <a:xfrm>
                <a:off x="7924580" y="5377838"/>
                <a:ext cx="3616996" cy="494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>
                    <a:latin typeface="Aptos" panose="020B0004020202020204" pitchFamily="34" charset="0"/>
                  </a:rPr>
                  <a:t>Generate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pk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</m:oMath>
                </a14:m>
                <a:endParaRPr kumimoji="1" lang="ja-JP" altLang="en-US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7411ACF9-D68F-5612-BE4F-CD49F8F14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580" y="5377838"/>
                <a:ext cx="3616996" cy="494559"/>
              </a:xfrm>
              <a:prstGeom prst="rect">
                <a:avLst/>
              </a:prstGeom>
              <a:blipFill>
                <a:blip r:embed="rId13"/>
                <a:stretch>
                  <a:fillRect l="-2698" t="-7407" b="-234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8BA6A3BF-0658-EC83-F88F-B721D702C8C0}"/>
                  </a:ext>
                </a:extLst>
              </p:cNvPr>
              <p:cNvSpPr txBox="1"/>
              <p:nvPr/>
            </p:nvSpPr>
            <p:spPr>
              <a:xfrm>
                <a:off x="943017" y="5971064"/>
                <a:ext cx="3359523" cy="494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>
                    <a:latin typeface="Aptos" panose="020B0004020202020204" pitchFamily="34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rsp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</m:oMath>
                </a14:m>
                <a:endParaRPr kumimoji="1" lang="ja-JP" altLang="en-US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8BA6A3BF-0658-EC83-F88F-B721D702C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017" y="5971064"/>
                <a:ext cx="3359523" cy="494559"/>
              </a:xfrm>
              <a:prstGeom prst="rect">
                <a:avLst/>
              </a:prstGeom>
              <a:blipFill>
                <a:blip r:embed="rId14"/>
                <a:stretch>
                  <a:fillRect l="-2904" t="-7407" b="-234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23310879-ABD9-6461-9E97-CF094BDA1951}"/>
                  </a:ext>
                </a:extLst>
              </p:cNvPr>
              <p:cNvSpPr txBox="1"/>
              <p:nvPr/>
            </p:nvSpPr>
            <p:spPr>
              <a:xfrm>
                <a:off x="5694159" y="4762288"/>
                <a:ext cx="8036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m:oMathPara>
                </a14:m>
                <a:endParaRPr kumimoji="1" lang="ja-JP" altLang="en-US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23310879-ABD9-6461-9E97-CF094BDA1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159" y="4762288"/>
                <a:ext cx="803682" cy="461665"/>
              </a:xfrm>
              <a:prstGeom prst="rect">
                <a:avLst/>
              </a:prstGeom>
              <a:blipFill>
                <a:blip r:embed="rId15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5C6CC023-5BBD-6B71-921A-0BDCC6CA02A4}"/>
                  </a:ext>
                </a:extLst>
              </p:cNvPr>
              <p:cNvSpPr txBox="1"/>
              <p:nvPr/>
            </p:nvSpPr>
            <p:spPr>
              <a:xfrm>
                <a:off x="5711719" y="5361392"/>
                <a:ext cx="8036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chl</m:t>
                          </m:r>
                        </m:sub>
                      </m:sSub>
                    </m:oMath>
                  </m:oMathPara>
                </a14:m>
                <a:endParaRPr kumimoji="1" lang="ja-JP" altLang="en-US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5C6CC023-5BBD-6B71-921A-0BDCC6CA0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1719" y="5361392"/>
                <a:ext cx="803682" cy="461665"/>
              </a:xfrm>
              <a:prstGeom prst="rect">
                <a:avLst/>
              </a:prstGeom>
              <a:blipFill>
                <a:blip r:embed="rId1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973609A2-229E-A840-BBC1-5273F0442F2E}"/>
                  </a:ext>
                </a:extLst>
              </p:cNvPr>
              <p:cNvSpPr txBox="1"/>
              <p:nvPr/>
            </p:nvSpPr>
            <p:spPr>
              <a:xfrm>
                <a:off x="5711719" y="5960496"/>
                <a:ext cx="803682" cy="494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rsp</m:t>
                          </m:r>
                        </m:sub>
                      </m:sSub>
                    </m:oMath>
                  </m:oMathPara>
                </a14:m>
                <a:endParaRPr kumimoji="1" lang="ja-JP" altLang="en-US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973609A2-229E-A840-BBC1-5273F0442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1719" y="5960496"/>
                <a:ext cx="803682" cy="494559"/>
              </a:xfrm>
              <a:prstGeom prst="rect">
                <a:avLst/>
              </a:prstGeom>
              <a:blipFill>
                <a:blip r:embed="rId17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Connector 15">
            <a:extLst>
              <a:ext uri="{FF2B5EF4-FFF2-40B4-BE49-F238E27FC236}">
                <a16:creationId xmlns:a16="http://schemas.microsoft.com/office/drawing/2014/main" id="{2498F26C-DFD1-9DBF-7E73-0A726B19EB56}"/>
              </a:ext>
            </a:extLst>
          </p:cNvPr>
          <p:cNvCxnSpPr>
            <a:cxnSpLocks/>
          </p:cNvCxnSpPr>
          <p:nvPr/>
        </p:nvCxnSpPr>
        <p:spPr>
          <a:xfrm>
            <a:off x="5162742" y="5223953"/>
            <a:ext cx="1866515" cy="0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15">
            <a:extLst>
              <a:ext uri="{FF2B5EF4-FFF2-40B4-BE49-F238E27FC236}">
                <a16:creationId xmlns:a16="http://schemas.microsoft.com/office/drawing/2014/main" id="{98ABDB92-8764-2DB0-1147-A87061990625}"/>
              </a:ext>
            </a:extLst>
          </p:cNvPr>
          <p:cNvCxnSpPr>
            <a:cxnSpLocks/>
          </p:cNvCxnSpPr>
          <p:nvPr/>
        </p:nvCxnSpPr>
        <p:spPr>
          <a:xfrm flipH="1">
            <a:off x="5202085" y="5833328"/>
            <a:ext cx="1866515" cy="0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15">
            <a:extLst>
              <a:ext uri="{FF2B5EF4-FFF2-40B4-BE49-F238E27FC236}">
                <a16:creationId xmlns:a16="http://schemas.microsoft.com/office/drawing/2014/main" id="{EC7ADE34-4619-488D-D2DC-ED4870C4AE72}"/>
              </a:ext>
            </a:extLst>
          </p:cNvPr>
          <p:cNvCxnSpPr>
            <a:cxnSpLocks/>
          </p:cNvCxnSpPr>
          <p:nvPr/>
        </p:nvCxnSpPr>
        <p:spPr>
          <a:xfrm>
            <a:off x="5180302" y="6455055"/>
            <a:ext cx="1866515" cy="0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3AD80-F00E-CC37-BAA2-5CE45261C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E66D8B-6768-5CC6-263C-39DFFF5219E0}"/>
              </a:ext>
            </a:extLst>
          </p:cNvPr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800" b="1" i="0" dirty="0">
                <a:solidFill>
                  <a:srgbClr val="1F4E79"/>
                </a:solidFill>
                <a:latin typeface="Aptos"/>
              </a:rPr>
              <a:t>Simulator for</a:t>
            </a:r>
            <a:r>
              <a:rPr sz="2800" b="1" i="0" dirty="0">
                <a:solidFill>
                  <a:srgbClr val="1F4E79"/>
                </a:solidFill>
                <a:latin typeface="Aptos"/>
              </a:rPr>
              <a:t> Erebor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7DB30E-DADE-A09E-C0F5-3845CBFAE4D7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AEB8F843-36FF-F208-4EEB-CC4B657E0AFC}"/>
                  </a:ext>
                </a:extLst>
              </p:cNvPr>
              <p:cNvSpPr txBox="1"/>
              <p:nvPr/>
            </p:nvSpPr>
            <p:spPr>
              <a:xfrm>
                <a:off x="1537962" y="4391764"/>
                <a:ext cx="8501743" cy="2125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kumimoji="1" lang="en-US" altLang="ja-JP" sz="2400" dirty="0"/>
              </a:p>
              <a:p>
                <a:endParaRPr kumimoji="1" lang="en-US" altLang="ja-JP" sz="1000" dirty="0"/>
              </a:p>
              <a:p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𝒮</m:t>
                    </m:r>
                    <m:d>
                      <m:d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pk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e>
                    </m:d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→(</m:t>
                    </m:r>
                    <m:r>
                      <m:rPr>
                        <m:sty m:val="p"/>
                      </m:rP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com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rsp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sz="2400" dirty="0"/>
                  <a:t>: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ja-JP" sz="24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pk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</m:oMath>
                </a14:m>
                <a:r>
                  <a:rPr kumimoji="1" lang="ja-JP" altLang="en-US" sz="2400" dirty="0"/>
                  <a:t> </a:t>
                </a:r>
                <a:r>
                  <a:rPr kumimoji="1" lang="en-US" altLang="ja-JP" sz="2400" dirty="0"/>
                  <a:t>be an isogeny associated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chl</m:t>
                    </m:r>
                  </m:oMath>
                </a14:m>
                <a:r>
                  <a:rPr kumimoji="1" lang="en-US" altLang="ja-JP" sz="2400" dirty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ja-JP" sz="2400" dirty="0"/>
                  <a:t>Compute a random isogeny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kumimoji="1" lang="en-US" altLang="ja-JP" sz="2400" dirty="0"/>
                  <a:t> of degree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kumimoji="1" lang="en-US" altLang="ja-JP" sz="2400" dirty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ja-JP" sz="2400" dirty="0"/>
                  <a:t>Return (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 </m:t>
                    </m:r>
                    <m:acc>
                      <m:accPr>
                        <m:chr m:val="̂"/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acc>
                  </m:oMath>
                </a14:m>
                <a:r>
                  <a:rPr kumimoji="1" lang="en-US" altLang="ja-JP" sz="2400" dirty="0"/>
                  <a:t>)</a:t>
                </a:r>
                <a:endParaRPr kumimoji="1" lang="ja-JP" altLang="en-US" sz="2400" dirty="0"/>
              </a:p>
            </p:txBody>
          </p:sp>
        </mc:Choice>
        <mc:Fallback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AEB8F843-36FF-F208-4EEB-CC4B657E0A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962" y="4391764"/>
                <a:ext cx="8501743" cy="2125775"/>
              </a:xfrm>
              <a:prstGeom prst="rect">
                <a:avLst/>
              </a:prstGeom>
              <a:blipFill>
                <a:blip r:embed="rId3"/>
                <a:stretch>
                  <a:fillRect l="-1043" b="-591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6917FB87-7DD7-94EB-4E24-B68A2F815287}"/>
              </a:ext>
            </a:extLst>
          </p:cNvPr>
          <p:cNvGrpSpPr/>
          <p:nvPr/>
        </p:nvGrpSpPr>
        <p:grpSpPr>
          <a:xfrm>
            <a:off x="7159707" y="1467698"/>
            <a:ext cx="3589020" cy="2638455"/>
            <a:chOff x="7192554" y="1520688"/>
            <a:chExt cx="3589020" cy="26384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テキスト ボックス 41">
                  <a:extLst>
                    <a:ext uri="{FF2B5EF4-FFF2-40B4-BE49-F238E27FC236}">
                      <a16:creationId xmlns:a16="http://schemas.microsoft.com/office/drawing/2014/main" id="{43ACE385-9BB7-8AB4-44E2-EEF9AC091FEE}"/>
                    </a:ext>
                  </a:extLst>
                </p:cNvPr>
                <p:cNvSpPr txBox="1"/>
                <p:nvPr/>
              </p:nvSpPr>
              <p:spPr>
                <a:xfrm>
                  <a:off x="7192554" y="1751522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42" name="テキスト ボックス 41">
                  <a:extLst>
                    <a:ext uri="{FF2B5EF4-FFF2-40B4-BE49-F238E27FC236}">
                      <a16:creationId xmlns:a16="http://schemas.microsoft.com/office/drawing/2014/main" id="{43ACE385-9BB7-8AB4-44E2-EEF9AC091F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2554" y="1751522"/>
                  <a:ext cx="548640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テキスト ボックス 42">
                  <a:extLst>
                    <a:ext uri="{FF2B5EF4-FFF2-40B4-BE49-F238E27FC236}">
                      <a16:creationId xmlns:a16="http://schemas.microsoft.com/office/drawing/2014/main" id="{B64F1C45-93AE-9919-4576-77E84BE5063C}"/>
                    </a:ext>
                  </a:extLst>
                </p:cNvPr>
                <p:cNvSpPr txBox="1"/>
                <p:nvPr/>
              </p:nvSpPr>
              <p:spPr>
                <a:xfrm>
                  <a:off x="9491254" y="1751521"/>
                  <a:ext cx="548640" cy="494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pk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43" name="テキスト ボックス 42">
                  <a:extLst>
                    <a:ext uri="{FF2B5EF4-FFF2-40B4-BE49-F238E27FC236}">
                      <a16:creationId xmlns:a16="http://schemas.microsoft.com/office/drawing/2014/main" id="{B64F1C45-93AE-9919-4576-77E84BE506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91254" y="1751521"/>
                  <a:ext cx="548640" cy="494559"/>
                </a:xfrm>
                <a:prstGeom prst="rect">
                  <a:avLst/>
                </a:prstGeom>
                <a:blipFill>
                  <a:blip r:embed="rId13"/>
                  <a:stretch>
                    <a:fillRect l="-3333" r="-16667" b="-1234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テキスト ボックス 43">
                  <a:extLst>
                    <a:ext uri="{FF2B5EF4-FFF2-40B4-BE49-F238E27FC236}">
                      <a16:creationId xmlns:a16="http://schemas.microsoft.com/office/drawing/2014/main" id="{A33114E4-B933-5030-9E99-3C308EE6845D}"/>
                    </a:ext>
                  </a:extLst>
                </p:cNvPr>
                <p:cNvSpPr txBox="1"/>
                <p:nvPr/>
              </p:nvSpPr>
              <p:spPr>
                <a:xfrm>
                  <a:off x="7210334" y="3697477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44" name="テキスト ボックス 43">
                  <a:extLst>
                    <a:ext uri="{FF2B5EF4-FFF2-40B4-BE49-F238E27FC236}">
                      <a16:creationId xmlns:a16="http://schemas.microsoft.com/office/drawing/2014/main" id="{A33114E4-B933-5030-9E99-3C308EE684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0334" y="3697477"/>
                  <a:ext cx="548640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テキスト ボックス 44">
                  <a:extLst>
                    <a:ext uri="{FF2B5EF4-FFF2-40B4-BE49-F238E27FC236}">
                      <a16:creationId xmlns:a16="http://schemas.microsoft.com/office/drawing/2014/main" id="{7DB5CFC1-6119-C579-8D0C-936A1C578DE7}"/>
                    </a:ext>
                  </a:extLst>
                </p:cNvPr>
                <p:cNvSpPr txBox="1"/>
                <p:nvPr/>
              </p:nvSpPr>
              <p:spPr>
                <a:xfrm>
                  <a:off x="10232934" y="3697478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chl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45" name="テキスト ボックス 44">
                  <a:extLst>
                    <a:ext uri="{FF2B5EF4-FFF2-40B4-BE49-F238E27FC236}">
                      <a16:creationId xmlns:a16="http://schemas.microsoft.com/office/drawing/2014/main" id="{7DB5CFC1-6119-C579-8D0C-936A1C578D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32934" y="3697478"/>
                  <a:ext cx="548640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2222" r="-23333" b="-263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id="{1D90A439-EE65-01AB-0679-5FB11A630976}"/>
                </a:ext>
              </a:extLst>
            </p:cNvPr>
            <p:cNvCxnSpPr>
              <a:stCxn id="42" idx="3"/>
              <a:endCxn id="43" idx="1"/>
            </p:cNvCxnSpPr>
            <p:nvPr/>
          </p:nvCxnSpPr>
          <p:spPr>
            <a:xfrm>
              <a:off x="7741194" y="1982355"/>
              <a:ext cx="1750060" cy="16446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08D16584-32C9-6171-89ED-40859CADAB65}"/>
                    </a:ext>
                  </a:extLst>
                </p:cNvPr>
                <p:cNvSpPr txBox="1"/>
                <p:nvPr/>
              </p:nvSpPr>
              <p:spPr>
                <a:xfrm>
                  <a:off x="8265704" y="1520688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sk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08D16584-32C9-6171-89ED-40859CADAB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5704" y="1520688"/>
                  <a:ext cx="701040" cy="461665"/>
                </a:xfrm>
                <a:prstGeom prst="rect">
                  <a:avLst/>
                </a:prstGeom>
                <a:blipFill>
                  <a:blip r:embed="rId16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直線矢印コネクタ 48">
              <a:extLst>
                <a:ext uri="{FF2B5EF4-FFF2-40B4-BE49-F238E27FC236}">
                  <a16:creationId xmlns:a16="http://schemas.microsoft.com/office/drawing/2014/main" id="{62ACD6F8-AF17-B140-2EC1-EA55324BFBDC}"/>
                </a:ext>
              </a:extLst>
            </p:cNvPr>
            <p:cNvCxnSpPr>
              <a:cxnSpLocks/>
              <a:stCxn id="43" idx="2"/>
              <a:endCxn id="45" idx="0"/>
            </p:cNvCxnSpPr>
            <p:nvPr/>
          </p:nvCxnSpPr>
          <p:spPr>
            <a:xfrm>
              <a:off x="9765574" y="2246080"/>
              <a:ext cx="741680" cy="145139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矢印コネクタ 49">
              <a:extLst>
                <a:ext uri="{FF2B5EF4-FFF2-40B4-BE49-F238E27FC236}">
                  <a16:creationId xmlns:a16="http://schemas.microsoft.com/office/drawing/2014/main" id="{A2EF737E-A3B8-4EC3-86BC-E5775FE8CAFF}"/>
                </a:ext>
              </a:extLst>
            </p:cNvPr>
            <p:cNvCxnSpPr>
              <a:cxnSpLocks/>
              <a:stCxn id="44" idx="3"/>
              <a:endCxn id="45" idx="1"/>
            </p:cNvCxnSpPr>
            <p:nvPr/>
          </p:nvCxnSpPr>
          <p:spPr>
            <a:xfrm>
              <a:off x="7758974" y="3928310"/>
              <a:ext cx="2473960" cy="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テキスト ボックス 51">
                  <a:extLst>
                    <a:ext uri="{FF2B5EF4-FFF2-40B4-BE49-F238E27FC236}">
                      <a16:creationId xmlns:a16="http://schemas.microsoft.com/office/drawing/2014/main" id="{9E475A03-E9EC-127B-9660-D1E9619BE525}"/>
                    </a:ext>
                  </a:extLst>
                </p:cNvPr>
                <p:cNvSpPr txBox="1"/>
                <p:nvPr/>
              </p:nvSpPr>
              <p:spPr>
                <a:xfrm>
                  <a:off x="10072552" y="2541000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chl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テキスト ボックス 51">
                  <a:extLst>
                    <a:ext uri="{FF2B5EF4-FFF2-40B4-BE49-F238E27FC236}">
                      <a16:creationId xmlns:a16="http://schemas.microsoft.com/office/drawing/2014/main" id="{9E475A03-E9EC-127B-9660-D1E9619BE5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2552" y="2541000"/>
                  <a:ext cx="701040" cy="461665"/>
                </a:xfrm>
                <a:prstGeom prst="rect">
                  <a:avLst/>
                </a:prstGeom>
                <a:blipFill>
                  <a:blip r:embed="rId17"/>
                  <a:stretch>
                    <a:fillRect l="-4348" b="-1066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テキスト ボックス 52">
                  <a:extLst>
                    <a:ext uri="{FF2B5EF4-FFF2-40B4-BE49-F238E27FC236}">
                      <a16:creationId xmlns:a16="http://schemas.microsoft.com/office/drawing/2014/main" id="{695EF916-1217-37D8-168F-F8F7DF5A79F0}"/>
                    </a:ext>
                  </a:extLst>
                </p:cNvPr>
                <p:cNvSpPr txBox="1"/>
                <p:nvPr/>
              </p:nvSpPr>
              <p:spPr>
                <a:xfrm>
                  <a:off x="8576854" y="3426835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kumimoji="1" lang="en-US" altLang="ja-JP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テキスト ボックス 52">
                  <a:extLst>
                    <a:ext uri="{FF2B5EF4-FFF2-40B4-BE49-F238E27FC236}">
                      <a16:creationId xmlns:a16="http://schemas.microsoft.com/office/drawing/2014/main" id="{695EF916-1217-37D8-168F-F8F7DF5A79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76854" y="3426835"/>
                  <a:ext cx="701040" cy="461665"/>
                </a:xfrm>
                <a:prstGeom prst="rect">
                  <a:avLst/>
                </a:prstGeom>
                <a:blipFill>
                  <a:blip r:embed="rId18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7ACFAE6D-F3DF-34E3-9062-654766CC879D}"/>
                </a:ext>
              </a:extLst>
            </p:cNvPr>
            <p:cNvSpPr txBox="1"/>
            <p:nvPr/>
          </p:nvSpPr>
          <p:spPr>
            <a:xfrm>
              <a:off x="8176985" y="2789009"/>
              <a:ext cx="1251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Aptos" panose="020B0004020202020204" pitchFamily="34" charset="0"/>
                </a:rPr>
                <a:t>simulated</a:t>
              </a:r>
              <a:endParaRPr kumimoji="1" lang="ja-JP" altLang="en-US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1B993DF-DD73-6E43-685C-6BE667E7AFDB}"/>
              </a:ext>
            </a:extLst>
          </p:cNvPr>
          <p:cNvGrpSpPr/>
          <p:nvPr/>
        </p:nvGrpSpPr>
        <p:grpSpPr>
          <a:xfrm>
            <a:off x="982791" y="1423709"/>
            <a:ext cx="4015740" cy="2879080"/>
            <a:chOff x="3605342" y="2201946"/>
            <a:chExt cx="4015740" cy="28790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64A7046C-3375-5F42-EF95-0B0855293822}"/>
                    </a:ext>
                  </a:extLst>
                </p:cNvPr>
                <p:cNvSpPr txBox="1"/>
                <p:nvPr/>
              </p:nvSpPr>
              <p:spPr>
                <a:xfrm>
                  <a:off x="4032062" y="2464181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64A7046C-3375-5F42-EF95-0B08552938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2062" y="2464181"/>
                  <a:ext cx="548640" cy="461665"/>
                </a:xfrm>
                <a:prstGeom prst="rect">
                  <a:avLst/>
                </a:prstGeom>
                <a:blipFill>
                  <a:blip r:embed="rId1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4E3FE75E-2A73-15CB-0EA6-ECD2FDF5B6CE}"/>
                    </a:ext>
                  </a:extLst>
                </p:cNvPr>
                <p:cNvSpPr txBox="1"/>
                <p:nvPr/>
              </p:nvSpPr>
              <p:spPr>
                <a:xfrm>
                  <a:off x="6330762" y="2464180"/>
                  <a:ext cx="548640" cy="494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pk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4E3FE75E-2A73-15CB-0EA6-ECD2FDF5B6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0762" y="2464180"/>
                  <a:ext cx="548640" cy="494559"/>
                </a:xfrm>
                <a:prstGeom prst="rect">
                  <a:avLst/>
                </a:prstGeom>
                <a:blipFill>
                  <a:blip r:embed="rId20"/>
                  <a:stretch>
                    <a:fillRect l="-2222" r="-17778" b="-1234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90C946FF-02D2-47B2-19F5-2DB55FDC5628}"/>
                    </a:ext>
                  </a:extLst>
                </p:cNvPr>
                <p:cNvSpPr txBox="1"/>
                <p:nvPr/>
              </p:nvSpPr>
              <p:spPr>
                <a:xfrm>
                  <a:off x="4032062" y="4376124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com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90C946FF-02D2-47B2-19F5-2DB55FDC56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2062" y="4376124"/>
                  <a:ext cx="548640" cy="461665"/>
                </a:xfrm>
                <a:prstGeom prst="rect">
                  <a:avLst/>
                </a:prstGeom>
                <a:blipFill>
                  <a:blip r:embed="rId21"/>
                  <a:stretch>
                    <a:fillRect l="-2222" r="-4222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D74D5975-8635-C2DB-7856-B4E3851279F3}"/>
                    </a:ext>
                  </a:extLst>
                </p:cNvPr>
                <p:cNvSpPr txBox="1"/>
                <p:nvPr/>
              </p:nvSpPr>
              <p:spPr>
                <a:xfrm>
                  <a:off x="7072442" y="4410137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chl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D74D5975-8635-C2DB-7856-B4E3851279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2442" y="4410137"/>
                  <a:ext cx="548640" cy="461665"/>
                </a:xfrm>
                <a:prstGeom prst="rect">
                  <a:avLst/>
                </a:prstGeom>
                <a:blipFill>
                  <a:blip r:embed="rId22"/>
                  <a:stretch>
                    <a:fillRect l="-2222" r="-23333" b="-263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直線矢印コネクタ 10">
              <a:extLst>
                <a:ext uri="{FF2B5EF4-FFF2-40B4-BE49-F238E27FC236}">
                  <a16:creationId xmlns:a16="http://schemas.microsoft.com/office/drawing/2014/main" id="{13D61527-71B9-21A5-9363-5E73ADE32E4B}"/>
                </a:ext>
              </a:extLst>
            </p:cNvPr>
            <p:cNvCxnSpPr>
              <a:stCxn id="7" idx="3"/>
              <a:endCxn id="8" idx="1"/>
            </p:cNvCxnSpPr>
            <p:nvPr/>
          </p:nvCxnSpPr>
          <p:spPr>
            <a:xfrm>
              <a:off x="4580702" y="2695014"/>
              <a:ext cx="1750060" cy="16446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1A76537F-F177-FCC7-1A53-1BDCDF826190}"/>
                    </a:ext>
                  </a:extLst>
                </p:cNvPr>
                <p:cNvSpPr txBox="1"/>
                <p:nvPr/>
              </p:nvSpPr>
              <p:spPr>
                <a:xfrm>
                  <a:off x="5160185" y="2201946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sk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1A76537F-F177-FCC7-1A53-1BDCDF8261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185" y="2201946"/>
                  <a:ext cx="701040" cy="461665"/>
                </a:xfrm>
                <a:prstGeom prst="rect">
                  <a:avLst/>
                </a:prstGeom>
                <a:blipFill>
                  <a:blip r:embed="rId23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95287BE9-6F55-89C5-9C52-7C2DD92A98E3}"/>
                </a:ext>
              </a:extLst>
            </p:cNvPr>
            <p:cNvCxnSpPr>
              <a:cxnSpLocks/>
              <a:stCxn id="7" idx="2"/>
              <a:endCxn id="9" idx="0"/>
            </p:cNvCxnSpPr>
            <p:nvPr/>
          </p:nvCxnSpPr>
          <p:spPr>
            <a:xfrm>
              <a:off x="4306382" y="2925846"/>
              <a:ext cx="0" cy="1450278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矢印コネクタ 13">
              <a:extLst>
                <a:ext uri="{FF2B5EF4-FFF2-40B4-BE49-F238E27FC236}">
                  <a16:creationId xmlns:a16="http://schemas.microsoft.com/office/drawing/2014/main" id="{96847B8E-A822-B95E-D02B-FC8E7DD94964}"/>
                </a:ext>
              </a:extLst>
            </p:cNvPr>
            <p:cNvCxnSpPr>
              <a:cxnSpLocks/>
              <a:stCxn id="8" idx="2"/>
              <a:endCxn id="10" idx="0"/>
            </p:cNvCxnSpPr>
            <p:nvPr/>
          </p:nvCxnSpPr>
          <p:spPr>
            <a:xfrm>
              <a:off x="6605082" y="2958739"/>
              <a:ext cx="741680" cy="145139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2C41625A-1DCF-3FBE-0160-24554F2E3B5C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>
              <a:off x="4753422" y="4640970"/>
              <a:ext cx="231902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9CAF4B48-5683-5C3A-62C5-179DAD980DC2}"/>
                    </a:ext>
                  </a:extLst>
                </p:cNvPr>
                <p:cNvSpPr txBox="1"/>
                <p:nvPr/>
              </p:nvSpPr>
              <p:spPr>
                <a:xfrm>
                  <a:off x="3605342" y="3334331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9CAF4B48-5683-5C3A-62C5-179DAD980D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5342" y="3334331"/>
                  <a:ext cx="701040" cy="461665"/>
                </a:xfrm>
                <a:prstGeom prst="rect">
                  <a:avLst/>
                </a:prstGeom>
                <a:blipFill>
                  <a:blip r:embed="rId24"/>
                  <a:stretch>
                    <a:fillRect l="-12174" r="-4348" b="-921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DA4EAAA5-BDF2-F583-E453-DC103852C34B}"/>
                    </a:ext>
                  </a:extLst>
                </p:cNvPr>
                <p:cNvSpPr txBox="1"/>
                <p:nvPr/>
              </p:nvSpPr>
              <p:spPr>
                <a:xfrm>
                  <a:off x="6879402" y="3242773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chl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DA4EAAA5-BDF2-F583-E453-DC103852C3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79402" y="3242773"/>
                  <a:ext cx="701040" cy="461665"/>
                </a:xfrm>
                <a:prstGeom prst="rect">
                  <a:avLst/>
                </a:prstGeom>
                <a:blipFill>
                  <a:blip r:embed="rId25"/>
                  <a:stretch>
                    <a:fillRect l="-3478" b="-921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テキスト ボックス 17">
                  <a:extLst>
                    <a:ext uri="{FF2B5EF4-FFF2-40B4-BE49-F238E27FC236}">
                      <a16:creationId xmlns:a16="http://schemas.microsoft.com/office/drawing/2014/main" id="{5BB23BCA-6A78-55D8-85A0-05E273C0B14C}"/>
                    </a:ext>
                  </a:extLst>
                </p:cNvPr>
                <p:cNvSpPr txBox="1"/>
                <p:nvPr/>
              </p:nvSpPr>
              <p:spPr>
                <a:xfrm>
                  <a:off x="5416362" y="4095950"/>
                  <a:ext cx="701040" cy="49455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rsp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テキスト ボックス 17">
                  <a:extLst>
                    <a:ext uri="{FF2B5EF4-FFF2-40B4-BE49-F238E27FC236}">
                      <a16:creationId xmlns:a16="http://schemas.microsoft.com/office/drawing/2014/main" id="{5BB23BCA-6A78-55D8-85A0-05E273C0B1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6362" y="4095950"/>
                  <a:ext cx="701040" cy="494559"/>
                </a:xfrm>
                <a:prstGeom prst="rect">
                  <a:avLst/>
                </a:prstGeom>
                <a:blipFill>
                  <a:blip r:embed="rId26"/>
                  <a:stretch>
                    <a:fillRect l="-5217" b="-740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E9526724-F093-F2FD-85C2-6CE8784BBAFC}"/>
                    </a:ext>
                  </a:extLst>
                </p:cNvPr>
                <p:cNvSpPr txBox="1"/>
                <p:nvPr/>
              </p:nvSpPr>
              <p:spPr>
                <a:xfrm>
                  <a:off x="4306382" y="4640969"/>
                  <a:ext cx="3109686" cy="4400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deg</m:t>
                        </m:r>
                        <m:sSub>
                          <m:sSub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rsp</m:t>
                            </m:r>
                          </m:sub>
                        </m:s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kumimoji="1" lang="en-US" altLang="ja-JP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oMath>
                    </m:oMathPara>
                  </a14:m>
                  <a:endParaRPr kumimoji="1" lang="ja-JP" altLang="en-US" sz="2000" dirty="0"/>
                </a:p>
              </p:txBody>
            </p:sp>
          </mc:Choice>
          <mc:Fallback xmlns=""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E9526724-F093-F2FD-85C2-6CE8784BBA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6382" y="4640969"/>
                  <a:ext cx="3109686" cy="440057"/>
                </a:xfrm>
                <a:prstGeom prst="rect">
                  <a:avLst/>
                </a:prstGeom>
                <a:blipFill>
                  <a:blip r:embed="rId27"/>
                  <a:stretch>
                    <a:fillRect b="-833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7BEAC928-FC38-B9D1-4848-561401DE0EBD}"/>
                </a:ext>
              </a:extLst>
            </p:cNvPr>
            <p:cNvSpPr txBox="1"/>
            <p:nvPr/>
          </p:nvSpPr>
          <p:spPr>
            <a:xfrm>
              <a:off x="4952993" y="3473605"/>
              <a:ext cx="1251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solidFill>
                    <a:srgbClr val="FF0000"/>
                  </a:solidFill>
                  <a:latin typeface="Aptos" panose="020B0004020202020204" pitchFamily="34" charset="0"/>
                </a:rPr>
                <a:t>real</a:t>
              </a:r>
              <a:endParaRPr kumimoji="1" lang="ja-JP" altLang="en-US" dirty="0">
                <a:solidFill>
                  <a:srgbClr val="FF0000"/>
                </a:solidFill>
                <a:latin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6764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5C22D-3649-E681-6520-272966B1A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6DC254-BA88-2681-F88E-7B1FE531C25B}"/>
              </a:ext>
            </a:extLst>
          </p:cNvPr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800" b="1" i="0" dirty="0">
                <a:solidFill>
                  <a:srgbClr val="1F4E79"/>
                </a:solidFill>
                <a:latin typeface="Aptos"/>
              </a:rPr>
              <a:t>Path Finding in </a:t>
            </a:r>
            <a:r>
              <a:rPr sz="2800" b="1" i="0" dirty="0">
                <a:solidFill>
                  <a:srgbClr val="1F4E79"/>
                </a:solidFill>
                <a:latin typeface="Aptos"/>
              </a:rPr>
              <a:t>Erebor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AB0D20-14E1-7A3B-3AA2-AB6988C955CF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EFC9C6-8417-50AE-ED16-5CBE2CA25F71}"/>
                  </a:ext>
                </a:extLst>
              </p:cNvPr>
              <p:cNvSpPr txBox="1"/>
              <p:nvPr/>
            </p:nvSpPr>
            <p:spPr>
              <a:xfrm>
                <a:off x="822960" y="1143000"/>
                <a:ext cx="10744200" cy="461024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sz="2200" b="1" dirty="0">
                    <a:solidFill>
                      <a:srgbClr val="202020"/>
                    </a:solidFill>
                    <a:latin typeface="Aptos"/>
                  </a:rPr>
                  <a:t>How does the signer find a 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𝝋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rsp</m:t>
                        </m:r>
                      </m:sub>
                    </m:sSub>
                    <m:r>
                      <a:rPr lang="en-US" sz="22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  <m:r>
                      <a:rPr lang="en-US" sz="22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</m:oMath>
                </a14:m>
                <a:r>
                  <a:rPr lang="en-US" sz="2200" b="1" dirty="0">
                    <a:solidFill>
                      <a:srgbClr val="202020"/>
                    </a:solidFill>
                    <a:latin typeface="Aptos"/>
                  </a:rPr>
                  <a:t> of degree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r>
                  <a:rPr lang="en-US" sz="2200" b="1" dirty="0">
                    <a:solidFill>
                      <a:srgbClr val="202020"/>
                    </a:solidFill>
                    <a:latin typeface="Aptos"/>
                  </a:rPr>
                  <a:t> for a real transcript? </a:t>
                </a:r>
                <a:endParaRPr sz="2200" b="1" i="0" dirty="0">
                  <a:solidFill>
                    <a:srgbClr val="202020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EFC9C6-8417-50AE-ED16-5CBE2CA25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1143000"/>
                <a:ext cx="10744200" cy="461024"/>
              </a:xfrm>
              <a:prstGeom prst="rect">
                <a:avLst/>
              </a:prstGeom>
              <a:blipFill>
                <a:blip r:embed="rId3"/>
                <a:stretch>
                  <a:fillRect l="-737" t="-6667" b="-22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A338837B-18DD-B4F4-AF47-EE751C29E2BC}"/>
                  </a:ext>
                </a:extLst>
              </p:cNvPr>
              <p:cNvSpPr txBox="1"/>
              <p:nvPr/>
            </p:nvSpPr>
            <p:spPr>
              <a:xfrm>
                <a:off x="4266837" y="1871739"/>
                <a:ext cx="5486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A338837B-18DD-B4F4-AF47-EE751C29E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837" y="1871739"/>
                <a:ext cx="548640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C66E80E2-2FA7-8DFD-9996-4D255D9501E1}"/>
                  </a:ext>
                </a:extLst>
              </p:cNvPr>
              <p:cNvSpPr txBox="1"/>
              <p:nvPr/>
            </p:nvSpPr>
            <p:spPr>
              <a:xfrm>
                <a:off x="6565537" y="1871738"/>
                <a:ext cx="548640" cy="494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</m:oMath>
                  </m:oMathPara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C66E80E2-2FA7-8DFD-9996-4D255D950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537" y="1871738"/>
                <a:ext cx="548640" cy="494559"/>
              </a:xfrm>
              <a:prstGeom prst="rect">
                <a:avLst/>
              </a:prstGeom>
              <a:blipFill>
                <a:blip r:embed="rId5"/>
                <a:stretch>
                  <a:fillRect l="-2222" r="-17778" b="-1234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3E52A314-D840-9520-1AB0-4D8A06075D4A}"/>
                  </a:ext>
                </a:extLst>
              </p:cNvPr>
              <p:cNvSpPr txBox="1"/>
              <p:nvPr/>
            </p:nvSpPr>
            <p:spPr>
              <a:xfrm>
                <a:off x="4266837" y="3783682"/>
                <a:ext cx="5486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m:oMathPara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3E52A314-D840-9520-1AB0-4D8A06075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837" y="3783682"/>
                <a:ext cx="548640" cy="461665"/>
              </a:xfrm>
              <a:prstGeom prst="rect">
                <a:avLst/>
              </a:prstGeom>
              <a:blipFill>
                <a:blip r:embed="rId6"/>
                <a:stretch>
                  <a:fillRect l="-3333" r="-411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772F60CB-2024-2F1D-E207-348A69B0C320}"/>
                  </a:ext>
                </a:extLst>
              </p:cNvPr>
              <p:cNvSpPr txBox="1"/>
              <p:nvPr/>
            </p:nvSpPr>
            <p:spPr>
              <a:xfrm>
                <a:off x="7307217" y="3817695"/>
                <a:ext cx="5486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chl</m:t>
                          </m:r>
                        </m:sub>
                      </m:sSub>
                    </m:oMath>
                  </m:oMathPara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772F60CB-2024-2F1D-E207-348A69B0C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217" y="3817695"/>
                <a:ext cx="548640" cy="461665"/>
              </a:xfrm>
              <a:prstGeom prst="rect">
                <a:avLst/>
              </a:prstGeom>
              <a:blipFill>
                <a:blip r:embed="rId7"/>
                <a:stretch>
                  <a:fillRect l="-3333" r="-22222" b="-263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36BF3BC0-4075-2DB7-40D8-C85A4CB89246}"/>
              </a:ext>
            </a:extLst>
          </p:cNvPr>
          <p:cNvCxnSpPr>
            <a:stCxn id="28" idx="3"/>
            <a:endCxn id="29" idx="1"/>
          </p:cNvCxnSpPr>
          <p:nvPr/>
        </p:nvCxnSpPr>
        <p:spPr>
          <a:xfrm>
            <a:off x="4815477" y="2102572"/>
            <a:ext cx="1750060" cy="16446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194F584D-5FFF-C81E-1107-D8C636AC76CC}"/>
                  </a:ext>
                </a:extLst>
              </p:cNvPr>
              <p:cNvSpPr txBox="1"/>
              <p:nvPr/>
            </p:nvSpPr>
            <p:spPr>
              <a:xfrm>
                <a:off x="5339987" y="1640905"/>
                <a:ext cx="7010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sk</m:t>
                        </m:r>
                      </m:sub>
                    </m:sSub>
                  </m:oMath>
                </a14:m>
                <a:r>
                  <a:rPr kumimoji="1" lang="en-US" altLang="ja-JP" sz="24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194F584D-5FFF-C81E-1107-D8C636AC7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987" y="1640905"/>
                <a:ext cx="701040" cy="461665"/>
              </a:xfrm>
              <a:prstGeom prst="rect">
                <a:avLst/>
              </a:prstGeom>
              <a:blipFill>
                <a:blip r:embed="rId8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4A808175-FF5D-93BA-319E-4A2DDA70F34D}"/>
              </a:ext>
            </a:extLst>
          </p:cNvPr>
          <p:cNvCxnSpPr>
            <a:cxnSpLocks/>
            <a:stCxn id="28" idx="2"/>
            <a:endCxn id="30" idx="0"/>
          </p:cNvCxnSpPr>
          <p:nvPr/>
        </p:nvCxnSpPr>
        <p:spPr>
          <a:xfrm>
            <a:off x="4541157" y="2333404"/>
            <a:ext cx="0" cy="1450278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97FE135A-E0BB-616A-9E7D-8C72E7CAB503}"/>
              </a:ext>
            </a:extLst>
          </p:cNvPr>
          <p:cNvCxnSpPr>
            <a:cxnSpLocks/>
            <a:stCxn id="29" idx="2"/>
            <a:endCxn id="31" idx="0"/>
          </p:cNvCxnSpPr>
          <p:nvPr/>
        </p:nvCxnSpPr>
        <p:spPr>
          <a:xfrm>
            <a:off x="6839857" y="2366297"/>
            <a:ext cx="741680" cy="145139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7506A057-50C5-32EE-FDE9-268167139592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4988197" y="4048528"/>
            <a:ext cx="231902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FBF8B908-11A4-246F-F9D7-3CB4FB0C1F13}"/>
                  </a:ext>
                </a:extLst>
              </p:cNvPr>
              <p:cNvSpPr txBox="1"/>
              <p:nvPr/>
            </p:nvSpPr>
            <p:spPr>
              <a:xfrm>
                <a:off x="3840117" y="2741889"/>
                <a:ext cx="7010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com</m:t>
                        </m:r>
                      </m:sub>
                    </m:sSub>
                  </m:oMath>
                </a14:m>
                <a:r>
                  <a:rPr kumimoji="1" lang="en-US" altLang="ja-JP" sz="24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FBF8B908-11A4-246F-F9D7-3CB4FB0C1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117" y="2741889"/>
                <a:ext cx="701040" cy="461665"/>
              </a:xfrm>
              <a:prstGeom prst="rect">
                <a:avLst/>
              </a:prstGeom>
              <a:blipFill>
                <a:blip r:embed="rId9"/>
                <a:stretch>
                  <a:fillRect l="-13043" r="-4348" b="-92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F5A4D735-9642-B4E5-39A9-F22486453578}"/>
                  </a:ext>
                </a:extLst>
              </p:cNvPr>
              <p:cNvSpPr txBox="1"/>
              <p:nvPr/>
            </p:nvSpPr>
            <p:spPr>
              <a:xfrm>
                <a:off x="7114177" y="2650331"/>
                <a:ext cx="7010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chl</m:t>
                        </m:r>
                      </m:sub>
                    </m:sSub>
                  </m:oMath>
                </a14:m>
                <a:r>
                  <a:rPr kumimoji="1" lang="en-US" altLang="ja-JP" sz="24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F5A4D735-9642-B4E5-39A9-F22486453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177" y="2650331"/>
                <a:ext cx="701040" cy="461665"/>
              </a:xfrm>
              <a:prstGeom prst="rect">
                <a:avLst/>
              </a:prstGeom>
              <a:blipFill>
                <a:blip r:embed="rId10"/>
                <a:stretch>
                  <a:fillRect l="-4348" b="-10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C9B62E78-4E71-1ED0-F1CB-AD4757D564D0}"/>
                  </a:ext>
                </a:extLst>
              </p:cNvPr>
              <p:cNvSpPr txBox="1"/>
              <p:nvPr/>
            </p:nvSpPr>
            <p:spPr>
              <a:xfrm>
                <a:off x="5651137" y="3503508"/>
                <a:ext cx="701040" cy="4945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en-US" altLang="ja-JP" sz="2400" b="0" dirty="0">
                    <a:solidFill>
                      <a:srgbClr val="FF0000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C9B62E78-4E71-1ED0-F1CB-AD4757D56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1137" y="3503508"/>
                <a:ext cx="701040" cy="494559"/>
              </a:xfrm>
              <a:prstGeom prst="rect">
                <a:avLst/>
              </a:prstGeom>
              <a:blipFill>
                <a:blip r:embed="rId11"/>
                <a:stretch>
                  <a:fillRect l="-6087" b="-740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2C59A7CC-CBE8-F4D9-CD0E-F2B90C505187}"/>
                  </a:ext>
                </a:extLst>
              </p:cNvPr>
              <p:cNvSpPr txBox="1"/>
              <p:nvPr/>
            </p:nvSpPr>
            <p:spPr>
              <a:xfrm>
                <a:off x="4541157" y="4090826"/>
                <a:ext cx="3109686" cy="449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kumimoji="1" lang="en-US" altLang="ja-JP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deg</m:t>
                      </m:r>
                      <m:d>
                        <m:dPr>
                          <m:ctrlPr>
                            <a:rPr kumimoji="1" lang="en-US" altLang="ja-JP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rsp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ja-JP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kumimoji="1" lang="en-US" altLang="ja-JP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kumimoji="1" lang="ja-JP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2C59A7CC-CBE8-F4D9-CD0E-F2B90C505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157" y="4090826"/>
                <a:ext cx="3109686" cy="449547"/>
              </a:xfrm>
              <a:prstGeom prst="rect">
                <a:avLst/>
              </a:prstGeom>
              <a:blipFill>
                <a:blip r:embed="rId12"/>
                <a:stretch>
                  <a:fillRect b="-675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1DC5921-91CA-4525-97DB-55EF90582F3D}"/>
              </a:ext>
            </a:extLst>
          </p:cNvPr>
          <p:cNvSpPr txBox="1"/>
          <p:nvPr/>
        </p:nvSpPr>
        <p:spPr>
          <a:xfrm>
            <a:off x="1487351" y="4672174"/>
            <a:ext cx="832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5CB1C6B-4808-30AF-1687-0B1D888FA3E0}"/>
              </a:ext>
            </a:extLst>
          </p:cNvPr>
          <p:cNvSpPr txBox="1"/>
          <p:nvPr/>
        </p:nvSpPr>
        <p:spPr>
          <a:xfrm>
            <a:off x="1559559" y="4885785"/>
            <a:ext cx="8962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For the path finding, Erebor uses </a:t>
            </a:r>
            <a:r>
              <a:rPr kumimoji="1" lang="en-US" altLang="ja-JP" sz="2800" b="1" dirty="0">
                <a:solidFill>
                  <a:srgbClr val="1F4E79"/>
                </a:solidFill>
              </a:rPr>
              <a:t>KLPT-type algorithm </a:t>
            </a:r>
            <a:r>
              <a:rPr kumimoji="1" lang="en-US" altLang="ja-JP" sz="2800" dirty="0"/>
              <a:t>based on </a:t>
            </a:r>
            <a:r>
              <a:rPr kumimoji="1" lang="en-US" altLang="ja-JP" sz="2800" b="1" dirty="0">
                <a:solidFill>
                  <a:srgbClr val="1F4E79"/>
                </a:solidFill>
              </a:rPr>
              <a:t>Deuring correspondence.</a:t>
            </a:r>
            <a:endParaRPr kumimoji="1" lang="ja-JP" altLang="en-US" sz="2800" b="1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117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Deuring Correspondence</a:t>
            </a:r>
            <a:r>
              <a:rPr lang="ja-JP" altLang="en-US" sz="2800" b="1" dirty="0">
                <a:solidFill>
                  <a:srgbClr val="1F4E79"/>
                </a:solidFill>
                <a:latin typeface="Aptos"/>
              </a:rPr>
              <a:t> </a:t>
            </a:r>
            <a:r>
              <a:rPr lang="en-US" altLang="ja-JP" sz="2800" b="1" dirty="0">
                <a:solidFill>
                  <a:srgbClr val="1F4E79"/>
                </a:solidFill>
                <a:latin typeface="Aptos"/>
              </a:rPr>
              <a:t>&amp;</a:t>
            </a:r>
            <a:r>
              <a:rPr lang="ja-JP" altLang="en-US" sz="2800" b="1" dirty="0">
                <a:solidFill>
                  <a:srgbClr val="1F4E79"/>
                </a:solidFill>
                <a:latin typeface="Aptos"/>
              </a:rPr>
              <a:t> </a:t>
            </a:r>
            <a:r>
              <a:rPr lang="en-US" altLang="ja-JP" sz="2800" b="1" dirty="0">
                <a:solidFill>
                  <a:srgbClr val="1F4E79"/>
                </a:solidFill>
                <a:latin typeface="Aptos"/>
              </a:rPr>
              <a:t>KLPT</a:t>
            </a:r>
            <a:r>
              <a:rPr lang="ja-JP" altLang="en-US" sz="2800" b="1" dirty="0">
                <a:solidFill>
                  <a:srgbClr val="1F4E79"/>
                </a:solidFill>
                <a:latin typeface="Aptos"/>
              </a:rPr>
              <a:t> </a:t>
            </a:r>
            <a:r>
              <a:rPr lang="en-US" altLang="ja-JP" sz="2800" b="1" dirty="0">
                <a:solidFill>
                  <a:srgbClr val="1F4E79"/>
                </a:solidFill>
                <a:latin typeface="Aptos"/>
              </a:rPr>
              <a:t>Algorithm</a:t>
            </a:r>
            <a:endParaRPr sz="2800" b="1" i="0" dirty="0">
              <a:solidFill>
                <a:srgbClr val="1F4E79"/>
              </a:solidFill>
              <a:latin typeface="Apto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1469572" y="1457073"/>
            <a:ext cx="4389120" cy="594360"/>
          </a:xfrm>
          <a:prstGeom prst="rect">
            <a:avLst/>
          </a:prstGeom>
          <a:solidFill>
            <a:srgbClr val="E1EBF7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8" name="TextBox 7"/>
          <p:cNvSpPr txBox="1"/>
          <p:nvPr/>
        </p:nvSpPr>
        <p:spPr>
          <a:xfrm>
            <a:off x="1561012" y="1572487"/>
            <a:ext cx="420624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 i="0">
                <a:solidFill>
                  <a:srgbClr val="1F4E79"/>
                </a:solidFill>
                <a:latin typeface="Aptos"/>
              </a:rPr>
              <a:t>Elliptic curves / isogenies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5858691" y="1457073"/>
            <a:ext cx="4389120" cy="594360"/>
          </a:xfrm>
          <a:prstGeom prst="rect">
            <a:avLst/>
          </a:prstGeom>
          <a:solidFill>
            <a:srgbClr val="E1EBF7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10" name="TextBox 9"/>
          <p:cNvSpPr txBox="1"/>
          <p:nvPr/>
        </p:nvSpPr>
        <p:spPr>
          <a:xfrm>
            <a:off x="5950131" y="1572487"/>
            <a:ext cx="420624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 i="0">
                <a:solidFill>
                  <a:srgbClr val="1F4E79"/>
                </a:solidFill>
                <a:latin typeface="Aptos"/>
              </a:rPr>
              <a:t>Quaternion orders / ideals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69572" y="2051433"/>
            <a:ext cx="438912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61012" y="2198851"/>
                <a:ext cx="4206240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sz="2000" b="0" i="0" dirty="0">
                    <a:solidFill>
                      <a:srgbClr val="202020"/>
                    </a:solidFill>
                    <a:latin typeface="Cambria Math"/>
                  </a:rPr>
                  <a:t>Supersingular curve </a:t>
                </a:r>
                <a14:m>
                  <m:oMath xmlns:m="http://schemas.openxmlformats.org/officeDocument/2006/math">
                    <m:r>
                      <a:rPr lang="ja-JP" altLang="en-US" sz="2000" b="0" i="1" dirty="0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endParaRPr sz="2000" b="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012" y="2198851"/>
                <a:ext cx="4206240" cy="400110"/>
              </a:xfrm>
              <a:prstGeom prst="rect">
                <a:avLst/>
              </a:prstGeom>
              <a:blipFill>
                <a:blip r:embed="rId3"/>
                <a:stretch>
                  <a:fillRect t="-7692" b="-2769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5858691" y="2051433"/>
            <a:ext cx="438912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950131" y="2198851"/>
                <a:ext cx="4206240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sz="2000" b="0" i="0" dirty="0">
                    <a:solidFill>
                      <a:srgbClr val="202020"/>
                    </a:solidFill>
                    <a:latin typeface="Cambria Math"/>
                  </a:rPr>
                  <a:t>Maximal order </a:t>
                </a:r>
                <a14:m>
                  <m:oMath xmlns:m="http://schemas.openxmlformats.org/officeDocument/2006/math">
                    <m:r>
                      <a:rPr lang="ja-JP" altLang="en-US" sz="2000" b="0" i="1" dirty="0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𝒪</m:t>
                    </m:r>
                    <m:r>
                      <a:rPr lang="ja-JP" altLang="en-US" sz="2000" b="0" i="1" dirty="0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 ≅ </m:t>
                    </m:r>
                    <m:r>
                      <m:rPr>
                        <m:sty m:val="p"/>
                      </m:rPr>
                      <a:rPr lang="ja-JP" altLang="en-US" sz="2000" b="0" i="0" dirty="0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End</m:t>
                    </m:r>
                    <m:r>
                      <a:rPr lang="en-US" altLang="ja-JP" sz="2000" b="0" i="1" dirty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ja-JP" altLang="en-US" sz="2000" b="0" i="1" dirty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ja-JP" sz="2000" b="0" i="1" dirty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sz="2000" b="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131" y="2198851"/>
                <a:ext cx="4206240" cy="400110"/>
              </a:xfrm>
              <a:prstGeom prst="rect">
                <a:avLst/>
              </a:prstGeom>
              <a:blipFill>
                <a:blip r:embed="rId4"/>
                <a:stretch>
                  <a:fillRect t="-7692" b="-2769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1469572" y="2709802"/>
            <a:ext cx="438912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61012" y="2857219"/>
                <a:ext cx="4206240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000" b="0" i="0" dirty="0">
                    <a:solidFill>
                      <a:srgbClr val="202020"/>
                    </a:solidFill>
                    <a:latin typeface="Cambria Math"/>
                  </a:rPr>
                  <a:t>Isogeny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0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sz="2000" b="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012" y="2857219"/>
                <a:ext cx="4206240" cy="400110"/>
              </a:xfrm>
              <a:prstGeom prst="rect">
                <a:avLst/>
              </a:prstGeom>
              <a:blipFill>
                <a:blip r:embed="rId5"/>
                <a:stretch>
                  <a:fillRect t="-7692" b="-2769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5858691" y="2709802"/>
            <a:ext cx="438912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950131" y="2843562"/>
                <a:ext cx="4206240" cy="42742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000" b="0" i="0" dirty="0">
                    <a:solidFill>
                      <a:srgbClr val="202020"/>
                    </a:solidFill>
                    <a:latin typeface="Cambria Math"/>
                  </a:rPr>
                  <a:t>Connecting ideal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ja-JP" alt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ja-JP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sub>
                    </m:sSub>
                  </m:oMath>
                </a14:m>
                <a:r>
                  <a:rPr lang="en-US" sz="2000" b="0" i="0" dirty="0">
                    <a:solidFill>
                      <a:srgbClr val="202020"/>
                    </a:solidFill>
                    <a:latin typeface="Cambria Math"/>
                  </a:rPr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b="0" i="0" dirty="0">
                    <a:solidFill>
                      <a:srgbClr val="202020"/>
                    </a:solidFill>
                    <a:latin typeface="Cambria Math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sz="2000" b="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131" y="2843562"/>
                <a:ext cx="4206240" cy="427425"/>
              </a:xfrm>
              <a:prstGeom prst="rect">
                <a:avLst/>
              </a:prstGeom>
              <a:blipFill>
                <a:blip r:embed="rId6"/>
                <a:stretch>
                  <a:fillRect t="-8451" b="-1690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1469572" y="3368169"/>
            <a:ext cx="438912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61012" y="3515587"/>
                <a:ext cx="4206240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000" b="0" i="0" dirty="0">
                    <a:solidFill>
                      <a:srgbClr val="202020"/>
                    </a:solidFill>
                    <a:latin typeface="Cambria Math"/>
                  </a:rPr>
                  <a:t>Degree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sz="2000" b="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012" y="3515587"/>
                <a:ext cx="4206240" cy="400110"/>
              </a:xfrm>
              <a:prstGeom prst="rect">
                <a:avLst/>
              </a:prstGeom>
              <a:blipFill>
                <a:blip r:embed="rId7"/>
                <a:stretch>
                  <a:fillRect t="-7692" b="-2769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5858691" y="3368169"/>
            <a:ext cx="438912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950131" y="3501930"/>
                <a:ext cx="4206240" cy="42742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2000" b="0" i="0" dirty="0">
                    <a:solidFill>
                      <a:srgbClr val="202020"/>
                    </a:solidFill>
                    <a:latin typeface="Cambria Math"/>
                  </a:rPr>
                  <a:t>Norm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sub>
                    </m:sSub>
                  </m:oMath>
                </a14:m>
                <a:endParaRPr sz="2000" b="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131" y="3501930"/>
                <a:ext cx="4206240" cy="427425"/>
              </a:xfrm>
              <a:prstGeom prst="rect">
                <a:avLst/>
              </a:prstGeom>
              <a:blipFill>
                <a:blip r:embed="rId8"/>
                <a:stretch>
                  <a:fillRect t="-8451" b="-1690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4E886E5-9AF2-BEAB-6E7C-DE6B552726C2}"/>
                  </a:ext>
                </a:extLst>
              </p:cNvPr>
              <p:cNvSpPr txBox="1"/>
              <p:nvPr/>
            </p:nvSpPr>
            <p:spPr>
              <a:xfrm>
                <a:off x="1926771" y="4192701"/>
                <a:ext cx="8055429" cy="1206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/>
                  <a:t>KLPT-type algorithms: KLPT, GeneralizedKLPT,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kumimoji="1" lang="en-US" altLang="ja-JP" sz="2400" dirty="0"/>
                  <a:t>-KLPT,…</a:t>
                </a:r>
              </a:p>
              <a:p>
                <a:pPr algn="ctr"/>
                <a:r>
                  <a:rPr kumimoji="1" lang="en-US" altLang="ja-JP" sz="2400" dirty="0"/>
                  <a:t>For a connecting ideal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altLang="ja-JP" sz="2400" dirty="0">
                    <a:solidFill>
                      <a:srgbClr val="202020"/>
                    </a:solidFill>
                    <a:latin typeface="Cambria Math"/>
                  </a:rPr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ja-JP" sz="2400" dirty="0">
                    <a:solidFill>
                      <a:srgbClr val="202020"/>
                    </a:solidFill>
                    <a:latin typeface="Cambria Math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en-US" altLang="ja-JP" sz="2400" dirty="0"/>
                  <a:t>,</a:t>
                </a:r>
              </a:p>
              <a:p>
                <a:pPr algn="ctr"/>
                <a:r>
                  <a:rPr kumimoji="1" lang="en-US" altLang="ja-JP" sz="2400" dirty="0"/>
                  <a:t>compute an ideal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r>
                  <a:rPr kumimoji="1" lang="ja-JP" altLang="en-US" sz="2400" dirty="0"/>
                  <a:t> </a:t>
                </a:r>
                <a:r>
                  <a:rPr kumimoji="1" lang="en-US" altLang="ja-JP" sz="2400" dirty="0"/>
                  <a:t>equivalent to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kumimoji="1" lang="ja-JP" altLang="en-US" sz="2400" dirty="0"/>
                  <a:t> </a:t>
                </a:r>
                <a:r>
                  <a:rPr kumimoji="1" lang="en-US" altLang="ja-JP" sz="2400" dirty="0"/>
                  <a:t>of norm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4E886E5-9AF2-BEAB-6E7C-DE6B55272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771" y="4192701"/>
                <a:ext cx="8055429" cy="1206869"/>
              </a:xfrm>
              <a:prstGeom prst="rect">
                <a:avLst/>
              </a:prstGeom>
              <a:blipFill>
                <a:blip r:embed="rId9"/>
                <a:stretch>
                  <a:fillRect l="-1135" t="-4040" b="-1060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EBA5C6DC-905C-E48A-8DC8-770D61EC4682}"/>
                  </a:ext>
                </a:extLst>
              </p:cNvPr>
              <p:cNvSpPr txBox="1"/>
              <p:nvPr/>
            </p:nvSpPr>
            <p:spPr>
              <a:xfrm>
                <a:off x="6716486" y="5652734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EBA5C6DC-905C-E48A-8DC8-770D61EC4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6486" y="5652734"/>
                <a:ext cx="587829" cy="453137"/>
              </a:xfrm>
              <a:prstGeom prst="rect">
                <a:avLst/>
              </a:prstGeom>
              <a:blipFill>
                <a:blip r:embed="rId10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9ADA773A-7983-94C6-CF82-78C604E5DB7E}"/>
                  </a:ext>
                </a:extLst>
              </p:cNvPr>
              <p:cNvSpPr txBox="1"/>
              <p:nvPr/>
            </p:nvSpPr>
            <p:spPr>
              <a:xfrm>
                <a:off x="8980715" y="5652733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9ADA773A-7983-94C6-CF82-78C604E5D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0715" y="5652733"/>
                <a:ext cx="587829" cy="453137"/>
              </a:xfrm>
              <a:prstGeom prst="rect">
                <a:avLst/>
              </a:prstGeom>
              <a:blipFill>
                <a:blip r:embed="rId11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円弧 27">
            <a:extLst>
              <a:ext uri="{FF2B5EF4-FFF2-40B4-BE49-F238E27FC236}">
                <a16:creationId xmlns:a16="http://schemas.microsoft.com/office/drawing/2014/main" id="{5E921774-91B6-96BE-C57D-78AFEC0A267C}"/>
              </a:ext>
            </a:extLst>
          </p:cNvPr>
          <p:cNvSpPr/>
          <p:nvPr/>
        </p:nvSpPr>
        <p:spPr>
          <a:xfrm>
            <a:off x="7123612" y="5705999"/>
            <a:ext cx="1976844" cy="453137"/>
          </a:xfrm>
          <a:prstGeom prst="arc">
            <a:avLst>
              <a:gd name="adj1" fmla="val 11243701"/>
              <a:gd name="adj2" fmla="val 21345192"/>
            </a:avLst>
          </a:prstGeom>
          <a:ln w="19050">
            <a:headEnd type="none" w="med" len="med"/>
            <a:tailEnd type="arrow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弧 28">
            <a:extLst>
              <a:ext uri="{FF2B5EF4-FFF2-40B4-BE49-F238E27FC236}">
                <a16:creationId xmlns:a16="http://schemas.microsoft.com/office/drawing/2014/main" id="{7AE998F5-38BD-646E-B400-BAB886B48EE1}"/>
              </a:ext>
            </a:extLst>
          </p:cNvPr>
          <p:cNvSpPr/>
          <p:nvPr/>
        </p:nvSpPr>
        <p:spPr>
          <a:xfrm flipV="1">
            <a:off x="7154093" y="5705999"/>
            <a:ext cx="1976844" cy="453137"/>
          </a:xfrm>
          <a:prstGeom prst="arc">
            <a:avLst>
              <a:gd name="adj1" fmla="val 11243701"/>
              <a:gd name="adj2" fmla="val 21345192"/>
            </a:avLst>
          </a:prstGeom>
          <a:ln w="19050">
            <a:headEnd type="none" w="med" len="med"/>
            <a:tailEnd type="arrow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D5E3D0CE-8ADE-6BB3-E20D-2E394E051C2F}"/>
                  </a:ext>
                </a:extLst>
              </p:cNvPr>
              <p:cNvSpPr txBox="1"/>
              <p:nvPr/>
            </p:nvSpPr>
            <p:spPr>
              <a:xfrm>
                <a:off x="7854043" y="5315581"/>
                <a:ext cx="57694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D5E3D0CE-8ADE-6BB3-E20D-2E394E051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043" y="5315581"/>
                <a:ext cx="576943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353157A5-263A-99CC-51FC-63D579F17BFA}"/>
                  </a:ext>
                </a:extLst>
              </p:cNvPr>
              <p:cNvSpPr txBox="1"/>
              <p:nvPr/>
            </p:nvSpPr>
            <p:spPr>
              <a:xfrm>
                <a:off x="7854043" y="6112852"/>
                <a:ext cx="5769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353157A5-263A-99CC-51FC-63D579F17B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043" y="6112852"/>
                <a:ext cx="576943" cy="369332"/>
              </a:xfrm>
              <a:prstGeom prst="rect">
                <a:avLst/>
              </a:prstGeom>
              <a:blipFill>
                <a:blip r:embed="rId1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2D5EE3D1-34F6-38AF-4740-1B464C3EC971}"/>
                  </a:ext>
                </a:extLst>
              </p:cNvPr>
              <p:cNvSpPr txBox="1"/>
              <p:nvPr/>
            </p:nvSpPr>
            <p:spPr>
              <a:xfrm>
                <a:off x="2480310" y="5699018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2D5EE3D1-34F6-38AF-4740-1B464C3EC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310" y="5699018"/>
                <a:ext cx="587829" cy="453137"/>
              </a:xfrm>
              <a:prstGeom prst="rect">
                <a:avLst/>
              </a:prstGeom>
              <a:blipFill>
                <a:blip r:embed="rId14"/>
                <a:stretch>
                  <a:fillRect b="-405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17DB688D-3261-0A99-BF4A-BCF0B087C150}"/>
                  </a:ext>
                </a:extLst>
              </p:cNvPr>
              <p:cNvSpPr txBox="1"/>
              <p:nvPr/>
            </p:nvSpPr>
            <p:spPr>
              <a:xfrm>
                <a:off x="4744539" y="5699017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17DB688D-3261-0A99-BF4A-BCF0B087C1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539" y="5699017"/>
                <a:ext cx="587829" cy="453137"/>
              </a:xfrm>
              <a:prstGeom prst="rect">
                <a:avLst/>
              </a:prstGeom>
              <a:blipFill>
                <a:blip r:embed="rId15"/>
                <a:stretch>
                  <a:fillRect b="-405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円弧 5">
            <a:extLst>
              <a:ext uri="{FF2B5EF4-FFF2-40B4-BE49-F238E27FC236}">
                <a16:creationId xmlns:a16="http://schemas.microsoft.com/office/drawing/2014/main" id="{E235FAD5-4218-4D37-61B5-C03B78141C1F}"/>
              </a:ext>
            </a:extLst>
          </p:cNvPr>
          <p:cNvSpPr/>
          <p:nvPr/>
        </p:nvSpPr>
        <p:spPr>
          <a:xfrm>
            <a:off x="2887436" y="5752283"/>
            <a:ext cx="1976844" cy="453137"/>
          </a:xfrm>
          <a:prstGeom prst="arc">
            <a:avLst>
              <a:gd name="adj1" fmla="val 11243701"/>
              <a:gd name="adj2" fmla="val 21345192"/>
            </a:avLst>
          </a:prstGeom>
          <a:ln w="19050">
            <a:headEnd type="none" w="med" len="med"/>
            <a:tailEnd type="arrow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弧 22">
            <a:extLst>
              <a:ext uri="{FF2B5EF4-FFF2-40B4-BE49-F238E27FC236}">
                <a16:creationId xmlns:a16="http://schemas.microsoft.com/office/drawing/2014/main" id="{6C6534E3-4E47-0518-7046-69701875A2DE}"/>
              </a:ext>
            </a:extLst>
          </p:cNvPr>
          <p:cNvSpPr/>
          <p:nvPr/>
        </p:nvSpPr>
        <p:spPr>
          <a:xfrm flipV="1">
            <a:off x="2917917" y="5752283"/>
            <a:ext cx="1976844" cy="453137"/>
          </a:xfrm>
          <a:prstGeom prst="arc">
            <a:avLst>
              <a:gd name="adj1" fmla="val 11243701"/>
              <a:gd name="adj2" fmla="val 21345192"/>
            </a:avLst>
          </a:prstGeom>
          <a:ln w="19050">
            <a:headEnd type="none" w="med" len="med"/>
            <a:tailEnd type="arrow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FA9F39F4-01D3-5E34-A54A-CC4DB7C0648C}"/>
                  </a:ext>
                </a:extLst>
              </p:cNvPr>
              <p:cNvSpPr txBox="1"/>
              <p:nvPr/>
            </p:nvSpPr>
            <p:spPr>
              <a:xfrm>
                <a:off x="3617867" y="5361865"/>
                <a:ext cx="5769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FA9F39F4-01D3-5E34-A54A-CC4DB7C06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867" y="5361865"/>
                <a:ext cx="576943" cy="369332"/>
              </a:xfrm>
              <a:prstGeom prst="rect">
                <a:avLst/>
              </a:prstGeom>
              <a:blipFill>
                <a:blip r:embed="rId1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1A081F6A-66DF-EB63-2DAB-A25907BC45E0}"/>
                  </a:ext>
                </a:extLst>
              </p:cNvPr>
              <p:cNvSpPr txBox="1"/>
              <p:nvPr/>
            </p:nvSpPr>
            <p:spPr>
              <a:xfrm>
                <a:off x="3617867" y="6159136"/>
                <a:ext cx="5769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latin typeface="Cambria Math" panose="02040503050406030204" pitchFamily="18" charset="0"/>
                        </a:rPr>
                        <m:t>𝜓</m:t>
                      </m:r>
                    </m:oMath>
                  </m:oMathPara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1A081F6A-66DF-EB63-2DAB-A25907BC4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867" y="6159136"/>
                <a:ext cx="576943" cy="369332"/>
              </a:xfrm>
              <a:prstGeom prst="rect">
                <a:avLst/>
              </a:prstGeom>
              <a:blipFill>
                <a:blip r:embed="rId1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F4E79"/>
                </a:solidFill>
                <a:latin typeface="Aptos"/>
              </a:rPr>
              <a:t>GeneralizedKLPT vs. Δ-KLPT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77240" y="1697248"/>
            <a:ext cx="5212080" cy="4226636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217920" y="1697248"/>
            <a:ext cx="5212080" cy="4226636"/>
          </a:xfrm>
          <a:prstGeom prst="roundRect">
            <a:avLst/>
          </a:prstGeom>
          <a:solidFill>
            <a:srgbClr val="E1EBF7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36320" y="1900756"/>
            <a:ext cx="4663440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 i="0" dirty="0">
                <a:solidFill>
                  <a:srgbClr val="5F5F5F"/>
                </a:solidFill>
                <a:latin typeface="Aptos"/>
              </a:rPr>
              <a:t>GeneralizedKLPT</a:t>
            </a:r>
            <a:r>
              <a:rPr lang="en-US" sz="2400" b="1" i="0" dirty="0">
                <a:solidFill>
                  <a:srgbClr val="5F5F5F"/>
                </a:solidFill>
                <a:latin typeface="Aptos"/>
              </a:rPr>
              <a:t> used in Erebor</a:t>
            </a:r>
            <a:endParaRPr sz="2400" b="1" i="0" dirty="0">
              <a:solidFill>
                <a:srgbClr val="5F5F5F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492240" y="1859554"/>
                <a:ext cx="4663440" cy="49244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1F4E79"/>
                        </a:solidFill>
                        <a:latin typeface="Cambria Math" panose="02040503050406030204" pitchFamily="18" charset="0"/>
                      </a:rPr>
                      <m:t>𝚫</m:t>
                    </m:r>
                  </m:oMath>
                </a14:m>
                <a:r>
                  <a:rPr lang="el-GR" sz="2600" b="1" i="0" dirty="0">
                    <a:solidFill>
                      <a:srgbClr val="1F4E79"/>
                    </a:solidFill>
                    <a:latin typeface="Aptos"/>
                  </a:rPr>
                  <a:t>-</a:t>
                </a:r>
                <a:r>
                  <a:rPr lang="en-US" sz="2600" b="1" i="0" dirty="0">
                    <a:solidFill>
                      <a:srgbClr val="1F4E79"/>
                    </a:solidFill>
                    <a:latin typeface="Aptos"/>
                  </a:rPr>
                  <a:t>KLPT</a:t>
                </a:r>
                <a:endParaRPr sz="2600" b="1" i="0" dirty="0">
                  <a:solidFill>
                    <a:srgbClr val="1F4E79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240" y="1859554"/>
                <a:ext cx="4663440" cy="492443"/>
              </a:xfrm>
              <a:prstGeom prst="rect">
                <a:avLst/>
              </a:prstGeom>
              <a:blipFill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077855" y="2676297"/>
            <a:ext cx="91440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 dirty="0">
                <a:solidFill>
                  <a:srgbClr val="5F5F5F"/>
                </a:solidFill>
                <a:latin typeface="Aptos"/>
              </a:rPr>
              <a:t>Input</a:t>
            </a:r>
            <a:r>
              <a:rPr lang="en-US" sz="1600" b="1" i="0" dirty="0">
                <a:solidFill>
                  <a:srgbClr val="5F5F5F"/>
                </a:solidFill>
                <a:latin typeface="Aptos"/>
              </a:rPr>
              <a:t>:</a:t>
            </a:r>
            <a:endParaRPr sz="1600" b="1" i="0" dirty="0">
              <a:solidFill>
                <a:srgbClr val="5F5F5F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87909" y="2411672"/>
                <a:ext cx="3118161" cy="830997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ja-JP" altLang="ar-AE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ar-AE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ar-AE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ar-AE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ja-JP" altLang="ar-AE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ar-AE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ar-AE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ar-AE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ja-JP" altLang="ar-AE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ja-JP" altLang="ar-AE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ar-AE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ar-AE" sz="2400" dirty="0">
                    <a:solidFill>
                      <a:srgbClr val="202020"/>
                    </a:solidFill>
                  </a:rPr>
                  <a:t> </a:t>
                </a:r>
                <a:r>
                  <a:rPr lang="en-US" sz="2400" dirty="0">
                    <a:solidFill>
                      <a:srgbClr val="202020"/>
                    </a:solidFill>
                  </a:rPr>
                  <a:t>of norm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400" dirty="0">
                    <a:solidFill>
                      <a:srgbClr val="202020"/>
                    </a:solidFill>
                  </a:rPr>
                  <a:t>,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ja-JP" altLang="en-US" sz="24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altLang="ja-JP" sz="24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ja-JP" altLang="ar-AE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ar-AE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𝒪</m:t>
                          </m:r>
                        </m:e>
                        <m:sub>
                          <m:r>
                            <a:rPr lang="ar-AE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ar-AE" altLang="ja-JP" sz="24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ja-JP" altLang="ar-AE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ar-AE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𝒪</m:t>
                          </m:r>
                        </m:e>
                        <m:sub>
                          <m:r>
                            <a:rPr lang="ar-AE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sz="2400" b="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909" y="2411672"/>
                <a:ext cx="3118161" cy="830997"/>
              </a:xfrm>
              <a:prstGeom prst="rect">
                <a:avLst/>
              </a:prstGeom>
              <a:blipFill>
                <a:blip r:embed="rId4"/>
                <a:stretch>
                  <a:fillRect l="-391" t="-6618" r="-1953" b="-220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990600" y="3371062"/>
            <a:ext cx="91440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600" b="1" dirty="0">
                <a:solidFill>
                  <a:srgbClr val="5F5F5F"/>
                </a:solidFill>
                <a:latin typeface="Aptos"/>
              </a:rPr>
              <a:t>Output:</a:t>
            </a:r>
            <a:endParaRPr sz="1600" b="1" i="0" dirty="0">
              <a:solidFill>
                <a:srgbClr val="5F5F5F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823423" y="3295841"/>
                <a:ext cx="3789435" cy="468205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altLang="ja-JP" sz="2400" dirty="0">
                    <a:solidFill>
                      <a:srgbClr val="202020"/>
                    </a:solidFill>
                  </a:rPr>
                  <a:t> s.t.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400" b="0" i="1" dirty="0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0" i="1" dirty="0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en-US" altLang="ja-JP" sz="2400" b="0" i="1" dirty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sz="2400" b="0" i="1" dirty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d>
                        <m:r>
                          <a:rPr lang="en-US" altLang="ja-JP" sz="2400" b="0" i="1" dirty="0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=2</m:t>
                        </m:r>
                      </m:e>
                      <m:sup>
                        <m:r>
                          <a:rPr lang="en-US" altLang="ja-JP" sz="2400" b="0" i="1" dirty="0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ja-JP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≈ </m:t>
                    </m:r>
                    <m:sSup>
                      <m:sSupPr>
                        <m:ctrlPr>
                          <a:rPr lang="en-US" altLang="ja-JP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altLang="ja-JP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altLang="ja-JP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US" altLang="ja-JP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sz="240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3423" y="3295841"/>
                <a:ext cx="3789435" cy="468205"/>
              </a:xfrm>
              <a:prstGeom prst="rect">
                <a:avLst/>
              </a:prstGeom>
              <a:blipFill>
                <a:blip r:embed="rId5"/>
                <a:stretch>
                  <a:fillRect l="-1125" t="-9211" b="-3026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246449" y="5996925"/>
            <a:ext cx="9952809" cy="76944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200" b="1" i="0" dirty="0">
                <a:solidFill>
                  <a:srgbClr val="202020"/>
                </a:solidFill>
                <a:latin typeface="Aptos"/>
              </a:rPr>
              <a:t>Can we construct a more efficient ring signature than Erebor by using Δ-KLPT instead of GeneralizedKLPT?</a:t>
            </a:r>
            <a:endParaRPr sz="2200" b="1" i="0" dirty="0">
              <a:solidFill>
                <a:srgbClr val="202020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D42D376E-D499-3900-3AEA-55979B8D66BD}"/>
                  </a:ext>
                </a:extLst>
              </p:cNvPr>
              <p:cNvSpPr txBox="1"/>
              <p:nvPr/>
            </p:nvSpPr>
            <p:spPr>
              <a:xfrm>
                <a:off x="2054747" y="4942817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D42D376E-D499-3900-3AEA-55979B8D6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747" y="4942817"/>
                <a:ext cx="587829" cy="453137"/>
              </a:xfrm>
              <a:prstGeom prst="rect">
                <a:avLst/>
              </a:prstGeom>
              <a:blipFill>
                <a:blip r:embed="rId6"/>
                <a:stretch>
                  <a:fillRect b="-405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94E952DC-AAD6-D954-0673-9E13851D41E3}"/>
                  </a:ext>
                </a:extLst>
              </p:cNvPr>
              <p:cNvSpPr txBox="1"/>
              <p:nvPr/>
            </p:nvSpPr>
            <p:spPr>
              <a:xfrm>
                <a:off x="2054747" y="3697608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94E952DC-AAD6-D954-0673-9E13851D41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747" y="3697608"/>
                <a:ext cx="587829" cy="453137"/>
              </a:xfrm>
              <a:prstGeom prst="rect">
                <a:avLst/>
              </a:prstGeom>
              <a:blipFill>
                <a:blip r:embed="rId7"/>
                <a:stretch>
                  <a:fillRect b="-405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3B1A6D6D-1F6A-724B-18DE-11EF9F291A8C}"/>
                  </a:ext>
                </a:extLst>
              </p:cNvPr>
              <p:cNvSpPr txBox="1"/>
              <p:nvPr/>
            </p:nvSpPr>
            <p:spPr>
              <a:xfrm>
                <a:off x="3829559" y="4942817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3B1A6D6D-1F6A-724B-18DE-11EF9F291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559" y="4942817"/>
                <a:ext cx="587829" cy="453137"/>
              </a:xfrm>
              <a:prstGeom prst="rect">
                <a:avLst/>
              </a:prstGeom>
              <a:blipFill>
                <a:blip r:embed="rId8"/>
                <a:stretch>
                  <a:fillRect b="-405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B3A22D40-A8AF-D762-1A8C-87823279DF2F}"/>
              </a:ext>
            </a:extLst>
          </p:cNvPr>
          <p:cNvCxnSpPr>
            <a:cxnSpLocks/>
            <a:stCxn id="18" idx="3"/>
            <a:endCxn id="20" idx="1"/>
          </p:cNvCxnSpPr>
          <p:nvPr/>
        </p:nvCxnSpPr>
        <p:spPr>
          <a:xfrm>
            <a:off x="2642576" y="5169386"/>
            <a:ext cx="1186983" cy="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4C97E1B8-1977-8477-6BA3-E9F88207B9D9}"/>
              </a:ext>
            </a:extLst>
          </p:cNvPr>
          <p:cNvCxnSpPr>
            <a:cxnSpLocks/>
            <a:stCxn id="19" idx="2"/>
            <a:endCxn id="18" idx="0"/>
          </p:cNvCxnSpPr>
          <p:nvPr/>
        </p:nvCxnSpPr>
        <p:spPr>
          <a:xfrm>
            <a:off x="2348662" y="4150745"/>
            <a:ext cx="0" cy="792072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9FE678A1-9F48-EFDB-5CF2-E36B6C518831}"/>
                  </a:ext>
                </a:extLst>
              </p:cNvPr>
              <p:cNvSpPr txBox="1"/>
              <p:nvPr/>
            </p:nvSpPr>
            <p:spPr>
              <a:xfrm>
                <a:off x="1750389" y="4304998"/>
                <a:ext cx="72934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ja-JP" altLang="en-US" sz="2400" dirty="0"/>
              </a:p>
            </p:txBody>
          </p:sp>
        </mc:Choice>
        <mc:Fallback xmlns=""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9FE678A1-9F48-EFDB-5CF2-E36B6C518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0389" y="4304998"/>
                <a:ext cx="729341" cy="461665"/>
              </a:xfrm>
              <a:prstGeom prst="rect">
                <a:avLst/>
              </a:prstGeom>
              <a:blipFill>
                <a:blip r:embed="rId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61570CBA-A736-130E-EED7-B3B3A7FE77C1}"/>
                  </a:ext>
                </a:extLst>
              </p:cNvPr>
              <p:cNvSpPr txBox="1"/>
              <p:nvPr/>
            </p:nvSpPr>
            <p:spPr>
              <a:xfrm>
                <a:off x="2871618" y="4773051"/>
                <a:ext cx="72934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ja-JP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ja-JP" altLang="en-US" sz="2400" dirty="0"/>
              </a:p>
            </p:txBody>
          </p:sp>
        </mc:Choice>
        <mc:Fallback xmlns=""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61570CBA-A736-130E-EED7-B3B3A7FE7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1618" y="4773051"/>
                <a:ext cx="729341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円弧 32">
            <a:extLst>
              <a:ext uri="{FF2B5EF4-FFF2-40B4-BE49-F238E27FC236}">
                <a16:creationId xmlns:a16="http://schemas.microsoft.com/office/drawing/2014/main" id="{078EF1CD-1FF3-323E-3448-436F379446DF}"/>
              </a:ext>
            </a:extLst>
          </p:cNvPr>
          <p:cNvSpPr/>
          <p:nvPr/>
        </p:nvSpPr>
        <p:spPr>
          <a:xfrm flipV="1">
            <a:off x="2552666" y="5090389"/>
            <a:ext cx="1276893" cy="306684"/>
          </a:xfrm>
          <a:prstGeom prst="arc">
            <a:avLst>
              <a:gd name="adj1" fmla="val 11243701"/>
              <a:gd name="adj2" fmla="val 21326250"/>
            </a:avLst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FBB34FEB-D1E8-C9FD-9CA5-CD42ECD9DDA7}"/>
                  </a:ext>
                </a:extLst>
              </p:cNvPr>
              <p:cNvSpPr txBox="1"/>
              <p:nvPr/>
            </p:nvSpPr>
            <p:spPr>
              <a:xfrm>
                <a:off x="2902640" y="5379785"/>
                <a:ext cx="5769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FBB34FEB-D1E8-C9FD-9CA5-CD42ECD9DD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640" y="5379785"/>
                <a:ext cx="576943" cy="369332"/>
              </a:xfrm>
              <a:prstGeom prst="rect">
                <a:avLst/>
              </a:prstGeom>
              <a:blipFill>
                <a:blip r:embed="rId11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9">
            <a:extLst>
              <a:ext uri="{FF2B5EF4-FFF2-40B4-BE49-F238E27FC236}">
                <a16:creationId xmlns:a16="http://schemas.microsoft.com/office/drawing/2014/main" id="{1CAC823F-1E81-5823-108F-24A04807D8E7}"/>
              </a:ext>
            </a:extLst>
          </p:cNvPr>
          <p:cNvSpPr txBox="1"/>
          <p:nvPr/>
        </p:nvSpPr>
        <p:spPr>
          <a:xfrm>
            <a:off x="6416040" y="2611648"/>
            <a:ext cx="91440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 dirty="0">
                <a:solidFill>
                  <a:srgbClr val="5F5F5F"/>
                </a:solidFill>
                <a:latin typeface="Aptos"/>
              </a:rPr>
              <a:t>Input</a:t>
            </a:r>
            <a:r>
              <a:rPr lang="en-US" sz="1600" b="1" i="0" dirty="0">
                <a:solidFill>
                  <a:srgbClr val="5F5F5F"/>
                </a:solidFill>
                <a:latin typeface="Aptos"/>
              </a:rPr>
              <a:t>:</a:t>
            </a:r>
            <a:endParaRPr sz="1600" b="1" i="0" dirty="0">
              <a:solidFill>
                <a:srgbClr val="5F5F5F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10">
                <a:extLst>
                  <a:ext uri="{FF2B5EF4-FFF2-40B4-BE49-F238E27FC236}">
                    <a16:creationId xmlns:a16="http://schemas.microsoft.com/office/drawing/2014/main" id="{E6DA9D2D-A5D4-F141-B4CD-2CA5D98710BC}"/>
                  </a:ext>
                </a:extLst>
              </p:cNvPr>
              <p:cNvSpPr txBox="1"/>
              <p:nvPr/>
            </p:nvSpPr>
            <p:spPr>
              <a:xfrm>
                <a:off x="7099629" y="2379952"/>
                <a:ext cx="3726214" cy="830997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b="0" i="0" dirty="0">
                    <a:solidFill>
                      <a:srgbClr val="202020"/>
                    </a:solidFill>
                    <a:latin typeface="Cambria Math"/>
                  </a:rPr>
                  <a:t> of same prime norm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sz="2400" b="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6" name="TextBox 10">
                <a:extLst>
                  <a:ext uri="{FF2B5EF4-FFF2-40B4-BE49-F238E27FC236}">
                    <a16:creationId xmlns:a16="http://schemas.microsoft.com/office/drawing/2014/main" id="{E6DA9D2D-A5D4-F141-B4CD-2CA5D98710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629" y="2379952"/>
                <a:ext cx="3726214" cy="830997"/>
              </a:xfrm>
              <a:prstGeom prst="rect">
                <a:avLst/>
              </a:prstGeom>
              <a:blipFill>
                <a:blip r:embed="rId12"/>
                <a:stretch>
                  <a:fillRect l="-2619" t="-5109" b="-1605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11">
            <a:extLst>
              <a:ext uri="{FF2B5EF4-FFF2-40B4-BE49-F238E27FC236}">
                <a16:creationId xmlns:a16="http://schemas.microsoft.com/office/drawing/2014/main" id="{5B85A169-5F1C-27A6-1D11-8E17E9418C02}"/>
              </a:ext>
            </a:extLst>
          </p:cNvPr>
          <p:cNvSpPr txBox="1"/>
          <p:nvPr/>
        </p:nvSpPr>
        <p:spPr>
          <a:xfrm>
            <a:off x="6309360" y="3348693"/>
            <a:ext cx="91440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1600" b="1" dirty="0">
                <a:solidFill>
                  <a:srgbClr val="5F5F5F"/>
                </a:solidFill>
                <a:latin typeface="Aptos"/>
              </a:rPr>
              <a:t>Output:</a:t>
            </a:r>
            <a:endParaRPr sz="1600" b="1" i="0" dirty="0">
              <a:solidFill>
                <a:srgbClr val="5F5F5F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12">
                <a:extLst>
                  <a:ext uri="{FF2B5EF4-FFF2-40B4-BE49-F238E27FC236}">
                    <a16:creationId xmlns:a16="http://schemas.microsoft.com/office/drawing/2014/main" id="{94949355-52E6-9E17-089F-07BE435E9C2D}"/>
                  </a:ext>
                </a:extLst>
              </p:cNvPr>
              <p:cNvSpPr txBox="1"/>
              <p:nvPr/>
            </p:nvSpPr>
            <p:spPr>
              <a:xfrm>
                <a:off x="7142183" y="3273472"/>
                <a:ext cx="3925818" cy="468205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acc>
                      <m:accPr>
                        <m:chr m:val="̅"/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sSub>
                      <m:sSub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ja-JP" sz="2400" dirty="0">
                    <a:solidFill>
                      <a:srgbClr val="202020"/>
                    </a:solidFill>
                  </a:rPr>
                  <a:t> s.t.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400" b="0" i="1" dirty="0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0" i="1" dirty="0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en-US" altLang="ja-JP" sz="2400" b="0" i="1" dirty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sz="2400" b="0" i="1" dirty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d>
                        <m:r>
                          <a:rPr lang="en-US" altLang="ja-JP" sz="2400" b="0" i="1" dirty="0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=2</m:t>
                        </m:r>
                      </m:e>
                      <m:sup>
                        <m:r>
                          <a:rPr lang="en-US" altLang="ja-JP" sz="2400" b="0" i="1" dirty="0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ja-JP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ja-JP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sSup>
                      <m:sSupPr>
                        <m:ctrlPr>
                          <a:rPr lang="en-US" altLang="ja-JP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US" altLang="ja-JP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sz="2400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8" name="TextBox 12">
                <a:extLst>
                  <a:ext uri="{FF2B5EF4-FFF2-40B4-BE49-F238E27FC236}">
                    <a16:creationId xmlns:a16="http://schemas.microsoft.com/office/drawing/2014/main" id="{94949355-52E6-9E17-089F-07BE435E9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183" y="3273472"/>
                <a:ext cx="3925818" cy="468205"/>
              </a:xfrm>
              <a:prstGeom prst="rect">
                <a:avLst/>
              </a:prstGeom>
              <a:blipFill>
                <a:blip r:embed="rId13"/>
                <a:stretch>
                  <a:fillRect l="-1087" t="-9091" b="-2857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FFA92EDD-BAFF-D9EF-98EE-16AF43D9AB15}"/>
                  </a:ext>
                </a:extLst>
              </p:cNvPr>
              <p:cNvSpPr txBox="1"/>
              <p:nvPr/>
            </p:nvSpPr>
            <p:spPr>
              <a:xfrm>
                <a:off x="7774611" y="4986886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FFA92EDD-BAFF-D9EF-98EE-16AF43D9A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611" y="4986886"/>
                <a:ext cx="587829" cy="453137"/>
              </a:xfrm>
              <a:prstGeom prst="rect">
                <a:avLst/>
              </a:prstGeom>
              <a:blipFill>
                <a:blip r:embed="rId14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76698274-76FB-E30F-FF2A-F9D2150E413E}"/>
                  </a:ext>
                </a:extLst>
              </p:cNvPr>
              <p:cNvSpPr txBox="1"/>
              <p:nvPr/>
            </p:nvSpPr>
            <p:spPr>
              <a:xfrm>
                <a:off x="8647611" y="3728265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76698274-76FB-E30F-FF2A-F9D2150E4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7611" y="3728265"/>
                <a:ext cx="587829" cy="453137"/>
              </a:xfrm>
              <a:prstGeom prst="rect">
                <a:avLst/>
              </a:prstGeom>
              <a:blipFill>
                <a:blip r:embed="rId15"/>
                <a:stretch>
                  <a:fillRect b="-405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521FA766-A372-0AC7-DFE8-B9AC0AF6E926}"/>
                  </a:ext>
                </a:extLst>
              </p:cNvPr>
              <p:cNvSpPr txBox="1"/>
              <p:nvPr/>
            </p:nvSpPr>
            <p:spPr>
              <a:xfrm>
                <a:off x="9549423" y="4986886"/>
                <a:ext cx="587829" cy="4531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i="1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𝒪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ja-JP" sz="1800" dirty="0">
                    <a:solidFill>
                      <a:srgbClr val="202020"/>
                    </a:solidFill>
                    <a:latin typeface="Cambria Math"/>
                  </a:rPr>
                  <a:t> </a:t>
                </a:r>
                <a:endParaRPr lang="ja-JP" altLang="en-US" dirty="0"/>
              </a:p>
            </p:txBody>
          </p:sp>
        </mc:Choice>
        <mc:Fallback xmlns="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521FA766-A372-0AC7-DFE8-B9AC0AF6E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9423" y="4986886"/>
                <a:ext cx="587829" cy="453137"/>
              </a:xfrm>
              <a:prstGeom prst="rect">
                <a:avLst/>
              </a:prstGeom>
              <a:blipFill>
                <a:blip r:embed="rId16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7EFCC924-6132-70DE-24BF-07001B2C3B9F}"/>
              </a:ext>
            </a:extLst>
          </p:cNvPr>
          <p:cNvCxnSpPr>
            <a:cxnSpLocks/>
            <a:stCxn id="40" idx="2"/>
            <a:endCxn id="39" idx="0"/>
          </p:cNvCxnSpPr>
          <p:nvPr/>
        </p:nvCxnSpPr>
        <p:spPr>
          <a:xfrm flipH="1">
            <a:off x="8068526" y="4181402"/>
            <a:ext cx="873000" cy="805484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0F26222C-B7DC-2D1B-C153-CA7AC3B62661}"/>
                  </a:ext>
                </a:extLst>
              </p:cNvPr>
              <p:cNvSpPr txBox="1"/>
              <p:nvPr/>
            </p:nvSpPr>
            <p:spPr>
              <a:xfrm>
                <a:off x="7931369" y="4234243"/>
                <a:ext cx="72934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ja-JP" altLang="en-US" sz="2400" dirty="0"/>
              </a:p>
            </p:txBody>
          </p:sp>
        </mc:Choice>
        <mc:Fallback xmlns="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0F26222C-B7DC-2D1B-C153-CA7AC3B62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1369" y="4234243"/>
                <a:ext cx="729341" cy="461665"/>
              </a:xfrm>
              <a:prstGeom prst="rect">
                <a:avLst/>
              </a:prstGeom>
              <a:blipFill>
                <a:blip r:embed="rId17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円弧 45">
            <a:extLst>
              <a:ext uri="{FF2B5EF4-FFF2-40B4-BE49-F238E27FC236}">
                <a16:creationId xmlns:a16="http://schemas.microsoft.com/office/drawing/2014/main" id="{3A3A8436-BCC3-89A8-BC06-334A4AE0F8CE}"/>
              </a:ext>
            </a:extLst>
          </p:cNvPr>
          <p:cNvSpPr/>
          <p:nvPr/>
        </p:nvSpPr>
        <p:spPr>
          <a:xfrm flipV="1">
            <a:off x="8272530" y="5134458"/>
            <a:ext cx="1276893" cy="306684"/>
          </a:xfrm>
          <a:prstGeom prst="arc">
            <a:avLst>
              <a:gd name="adj1" fmla="val 11243701"/>
              <a:gd name="adj2" fmla="val 21326250"/>
            </a:avLst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7DF1236A-0376-1C86-C159-6170455CE89D}"/>
                  </a:ext>
                </a:extLst>
              </p:cNvPr>
              <p:cNvSpPr txBox="1"/>
              <p:nvPr/>
            </p:nvSpPr>
            <p:spPr>
              <a:xfrm>
                <a:off x="8622504" y="5423854"/>
                <a:ext cx="57694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ja-JP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7DF1236A-0376-1C86-C159-6170455CE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2504" y="5423854"/>
                <a:ext cx="576943" cy="369332"/>
              </a:xfrm>
              <a:prstGeom prst="rect">
                <a:avLst/>
              </a:prstGeom>
              <a:blipFill>
                <a:blip r:embed="rId1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A22E9688-2ACE-637A-D691-0E650668FBCC}"/>
              </a:ext>
            </a:extLst>
          </p:cNvPr>
          <p:cNvCxnSpPr>
            <a:cxnSpLocks/>
            <a:stCxn id="40" idx="2"/>
            <a:endCxn id="41" idx="0"/>
          </p:cNvCxnSpPr>
          <p:nvPr/>
        </p:nvCxnSpPr>
        <p:spPr>
          <a:xfrm>
            <a:off x="8941526" y="4181402"/>
            <a:ext cx="901812" cy="805484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A5739EE0-CEDE-BE65-43D9-FD7EF4E870B3}"/>
                  </a:ext>
                </a:extLst>
              </p:cNvPr>
              <p:cNvSpPr txBox="1"/>
              <p:nvPr/>
            </p:nvSpPr>
            <p:spPr>
              <a:xfrm>
                <a:off x="9231121" y="4254890"/>
                <a:ext cx="72934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ja-JP" sz="24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ja-JP" altLang="en-US" sz="2400" dirty="0"/>
              </a:p>
            </p:txBody>
          </p:sp>
        </mc:Choice>
        <mc:Fallback xmlns=""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A5739EE0-CEDE-BE65-43D9-FD7EF4E870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121" y="4254890"/>
                <a:ext cx="729341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21">
            <a:extLst>
              <a:ext uri="{FF2B5EF4-FFF2-40B4-BE49-F238E27FC236}">
                <a16:creationId xmlns:a16="http://schemas.microsoft.com/office/drawing/2014/main" id="{5B9495ED-3B8C-CB67-D7A5-88DEAE738E25}"/>
              </a:ext>
            </a:extLst>
          </p:cNvPr>
          <p:cNvSpPr txBox="1"/>
          <p:nvPr/>
        </p:nvSpPr>
        <p:spPr>
          <a:xfrm>
            <a:off x="1244237" y="1175829"/>
            <a:ext cx="9490166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 i="0" dirty="0">
                <a:solidFill>
                  <a:srgbClr val="202020"/>
                </a:solidFill>
                <a:latin typeface="Aptos"/>
              </a:rPr>
              <a:t>Δ-KLPT </a:t>
            </a:r>
            <a:r>
              <a:rPr lang="en-US" sz="2200" b="1" i="0" dirty="0">
                <a:solidFill>
                  <a:srgbClr val="202020"/>
                </a:solidFill>
                <a:latin typeface="Aptos"/>
              </a:rPr>
              <a:t>can find an </a:t>
            </a:r>
            <a:r>
              <a:rPr lang="en-US" sz="2200" b="1" dirty="0">
                <a:solidFill>
                  <a:srgbClr val="202020"/>
                </a:solidFill>
                <a:latin typeface="Aptos"/>
              </a:rPr>
              <a:t>ideal of smaller norm than GeneralizedKLPT.</a:t>
            </a:r>
            <a:endParaRPr sz="2200" b="1" i="0" dirty="0">
              <a:solidFill>
                <a:srgbClr val="202020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42F27-F635-CFA2-C4D2-CF1FFBE00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004DD67-1CF2-46FF-92CF-73B79226CD45}"/>
              </a:ext>
            </a:extLst>
          </p:cNvPr>
          <p:cNvSpPr txBox="1"/>
          <p:nvPr/>
        </p:nvSpPr>
        <p:spPr>
          <a:xfrm>
            <a:off x="2813050" y="3044279"/>
            <a:ext cx="6565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>
                <a:solidFill>
                  <a:srgbClr val="1F4E79"/>
                </a:solidFill>
                <a:latin typeface="Aptos" panose="020B0004020202020204" pitchFamily="34" charset="0"/>
              </a:rPr>
              <a:t>Our Construction</a:t>
            </a:r>
            <a:endParaRPr kumimoji="1" lang="ja-JP" altLang="en-US" sz="4400" b="1" dirty="0">
              <a:solidFill>
                <a:srgbClr val="1F4E79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447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Designing a </a:t>
            </a:r>
            <a:r>
              <a:rPr sz="2800" b="1" i="0" dirty="0" err="1">
                <a:solidFill>
                  <a:srgbClr val="1F4E79"/>
                </a:solidFill>
                <a:latin typeface="Aptos"/>
              </a:rPr>
              <a:t>Σ</a:t>
            </a:r>
            <a:r>
              <a:rPr sz="2800" b="1" i="0" dirty="0">
                <a:solidFill>
                  <a:srgbClr val="1F4E79"/>
                </a:solidFill>
                <a:latin typeface="Aptos"/>
              </a:rPr>
              <a:t>-Protocol </a:t>
            </a:r>
            <a:r>
              <a:rPr lang="en-US" sz="2800" b="1" i="0" dirty="0">
                <a:solidFill>
                  <a:srgbClr val="1F4E79"/>
                </a:solidFill>
                <a:latin typeface="Aptos"/>
              </a:rPr>
              <a:t>Using</a:t>
            </a:r>
            <a:r>
              <a:rPr sz="2800" b="1" i="0" dirty="0">
                <a:solidFill>
                  <a:srgbClr val="1F4E79"/>
                </a:solidFill>
                <a:latin typeface="Aptos"/>
              </a:rPr>
              <a:t> Δ-KLPT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143000"/>
            <a:ext cx="10424160" cy="4462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00" b="1" i="0" dirty="0">
                <a:solidFill>
                  <a:srgbClr val="202020"/>
                </a:solidFill>
                <a:latin typeface="Aptos"/>
              </a:rPr>
              <a:t>Δ-KLPT needs two ideals of the same</a:t>
            </a:r>
            <a:r>
              <a:rPr lang="en-US" sz="2300" b="1" i="0" dirty="0">
                <a:solidFill>
                  <a:srgbClr val="202020"/>
                </a:solidFill>
                <a:latin typeface="Aptos"/>
              </a:rPr>
              <a:t> </a:t>
            </a:r>
            <a:r>
              <a:rPr lang="en-US" sz="2300" b="1" dirty="0">
                <a:solidFill>
                  <a:srgbClr val="202020"/>
                </a:solidFill>
                <a:latin typeface="Aptos"/>
              </a:rPr>
              <a:t>non-smooth</a:t>
            </a:r>
            <a:r>
              <a:rPr sz="2300" b="1" i="0" dirty="0">
                <a:solidFill>
                  <a:srgbClr val="202020"/>
                </a:solidFill>
                <a:latin typeface="Aptos"/>
              </a:rPr>
              <a:t> norm.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77639" y="4983480"/>
            <a:ext cx="425196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 i="0">
                <a:solidFill>
                  <a:srgbClr val="FFFFFF"/>
                </a:solidFill>
                <a:latin typeface="Cambria Math"/>
              </a:rPr>
              <a:t>deg φ</a:t>
            </a:r>
            <a:r>
              <a:rPr sz="1178" b="0" i="0" baseline="-25000">
                <a:solidFill>
                  <a:srgbClr val="FFFFFF"/>
                </a:solidFill>
                <a:latin typeface="Cambria Math"/>
              </a:rPr>
              <a:t>sk</a:t>
            </a:r>
            <a:r>
              <a:rPr sz="1900" b="1" i="0">
                <a:solidFill>
                  <a:srgbClr val="FFFFFF"/>
                </a:solidFill>
                <a:latin typeface="Cambria Math"/>
              </a:rPr>
              <a:t> = deg φ</a:t>
            </a:r>
            <a:r>
              <a:rPr sz="1178" b="0" i="0" baseline="-25000">
                <a:solidFill>
                  <a:srgbClr val="FFFFFF"/>
                </a:solidFill>
                <a:latin typeface="Cambria Math"/>
              </a:rPr>
              <a:t>com</a:t>
            </a:r>
            <a:r>
              <a:rPr sz="1900" b="1" i="0">
                <a:solidFill>
                  <a:srgbClr val="FFFFFF"/>
                </a:solidFill>
                <a:latin typeface="Cambria Math"/>
              </a:rPr>
              <a:t> = N</a:t>
            </a:r>
            <a:r>
              <a:rPr sz="1178" b="0" i="0" baseline="-25000">
                <a:solidFill>
                  <a:srgbClr val="FFFFFF"/>
                </a:solidFill>
                <a:latin typeface="Cambria Math"/>
              </a:rPr>
              <a:t>sk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516BAA8F-B3DF-2C50-4A1D-0A1996DD837F}"/>
                  </a:ext>
                </a:extLst>
              </p:cNvPr>
              <p:cNvSpPr txBox="1"/>
              <p:nvPr/>
            </p:nvSpPr>
            <p:spPr>
              <a:xfrm>
                <a:off x="8423727" y="1835318"/>
                <a:ext cx="5486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516BAA8F-B3DF-2C50-4A1D-0A1996DD8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727" y="1835318"/>
                <a:ext cx="54864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ABE56D73-D2B0-A21E-C899-EA9DE969BF6D}"/>
                  </a:ext>
                </a:extLst>
              </p:cNvPr>
              <p:cNvSpPr txBox="1"/>
              <p:nvPr/>
            </p:nvSpPr>
            <p:spPr>
              <a:xfrm>
                <a:off x="6011091" y="3434785"/>
                <a:ext cx="882104" cy="628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ABE56D73-D2B0-A21E-C899-EA9DE969B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091" y="3434785"/>
                <a:ext cx="882104" cy="6286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A8F706C5-41D2-30EA-0CC2-CA6AA6C93841}"/>
                  </a:ext>
                </a:extLst>
              </p:cNvPr>
              <p:cNvSpPr txBox="1"/>
              <p:nvPr/>
            </p:nvSpPr>
            <p:spPr>
              <a:xfrm>
                <a:off x="10470605" y="3434785"/>
                <a:ext cx="10250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A8F706C5-41D2-30EA-0CC2-CA6AA6C93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0605" y="3434785"/>
                <a:ext cx="1025071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CDD3C293-9D9E-02E4-E894-187DDFC2FFD4}"/>
              </a:ext>
            </a:extLst>
          </p:cNvPr>
          <p:cNvCxnSpPr>
            <a:cxnSpLocks/>
          </p:cNvCxnSpPr>
          <p:nvPr/>
        </p:nvCxnSpPr>
        <p:spPr>
          <a:xfrm>
            <a:off x="8976538" y="2361766"/>
            <a:ext cx="1661525" cy="1182103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39838A8E-EC4A-B586-6F0B-8FFA54FB7552}"/>
              </a:ext>
            </a:extLst>
          </p:cNvPr>
          <p:cNvCxnSpPr>
            <a:cxnSpLocks/>
          </p:cNvCxnSpPr>
          <p:nvPr/>
        </p:nvCxnSpPr>
        <p:spPr>
          <a:xfrm flipH="1">
            <a:off x="6725009" y="2361766"/>
            <a:ext cx="1720490" cy="1192898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748EE0AD-34C1-260D-5056-5E7261E6DC0A}"/>
                  </a:ext>
                </a:extLst>
              </p:cNvPr>
              <p:cNvSpPr txBox="1"/>
              <p:nvPr/>
            </p:nvSpPr>
            <p:spPr>
              <a:xfrm>
                <a:off x="9924323" y="2442437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com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748EE0AD-34C1-260D-5056-5E7261E6D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4323" y="2442437"/>
                <a:ext cx="701040" cy="584775"/>
              </a:xfrm>
              <a:prstGeom prst="rect">
                <a:avLst/>
              </a:prstGeom>
              <a:blipFill>
                <a:blip r:embed="rId6"/>
                <a:stretch>
                  <a:fillRect l="-10435" r="-869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8DA452B8-4F44-D5FA-2F0B-DAA40E2D6F22}"/>
                  </a:ext>
                </a:extLst>
              </p:cNvPr>
              <p:cNvSpPr txBox="1"/>
              <p:nvPr/>
            </p:nvSpPr>
            <p:spPr>
              <a:xfrm>
                <a:off x="8331380" y="3593160"/>
                <a:ext cx="701040" cy="628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rgbClr val="FF0000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8DA452B8-4F44-D5FA-2F0B-DAA40E2D6F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380" y="3593160"/>
                <a:ext cx="701040" cy="628634"/>
              </a:xfrm>
              <a:prstGeom prst="rect">
                <a:avLst/>
              </a:prstGeom>
              <a:blipFill>
                <a:blip r:embed="rId7"/>
                <a:stretch>
                  <a:fillRect l="-87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FA66CB55-A08A-8381-DE38-D8AAFF9E3DD5}"/>
                  </a:ext>
                </a:extLst>
              </p:cNvPr>
              <p:cNvSpPr txBox="1"/>
              <p:nvPr/>
            </p:nvSpPr>
            <p:spPr>
              <a:xfrm>
                <a:off x="6888840" y="2386228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sk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FA66CB55-A08A-8381-DE38-D8AAFF9E3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840" y="2386228"/>
                <a:ext cx="70104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C96C9CC3-5B81-CF7E-455C-5BAC70A7157A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 flipV="1">
            <a:off x="6893195" y="3727173"/>
            <a:ext cx="3577410" cy="21929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B6C0BF8D-B0AF-28F4-5BCE-B9E4E84F195D}"/>
                  </a:ext>
                </a:extLst>
              </p:cNvPr>
              <p:cNvSpPr txBox="1"/>
              <p:nvPr/>
            </p:nvSpPr>
            <p:spPr>
              <a:xfrm>
                <a:off x="6520674" y="4547339"/>
                <a:ext cx="459178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deg</m:t>
                        </m:r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sk</m:t>
                        </m:r>
                      </m:sub>
                    </m:sSub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deg</m:t>
                    </m:r>
                    <m:sSub>
                      <m:sSub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com</m:t>
                        </m:r>
                      </m:sub>
                    </m:sSub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sk</m:t>
                        </m:r>
                      </m:sub>
                    </m:sSub>
                  </m:oMath>
                </a14:m>
                <a:r>
                  <a:rPr kumimoji="1" lang="en-US" altLang="ja-JP" sz="24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: prime </a:t>
                </a:r>
                <a:endParaRPr lang="ja-JP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B6C0BF8D-B0AF-28F4-5BCE-B9E4E84F1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674" y="4547339"/>
                <a:ext cx="4591786" cy="461665"/>
              </a:xfrm>
              <a:prstGeom prst="rect">
                <a:avLst/>
              </a:prstGeom>
              <a:blipFill>
                <a:blip r:embed="rId9"/>
                <a:stretch>
                  <a:fillRect t="-13158" r="-2523" b="-2631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71392471-B8EE-D07D-6EE4-636146731263}"/>
              </a:ext>
            </a:extLst>
          </p:cNvPr>
          <p:cNvSpPr txBox="1"/>
          <p:nvPr/>
        </p:nvSpPr>
        <p:spPr>
          <a:xfrm>
            <a:off x="3253513" y="5678611"/>
            <a:ext cx="5563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Aptos" panose="020B0004020202020204" pitchFamily="34" charset="0"/>
              </a:rPr>
              <a:t>We do not use the challenge isogeny.</a:t>
            </a:r>
          </a:p>
          <a:p>
            <a:r>
              <a:rPr kumimoji="1" lang="en-US" altLang="ja-JP" sz="2400" dirty="0">
                <a:latin typeface="Aptos" panose="020B0004020202020204" pitchFamily="34" charset="0"/>
                <a:sym typeface="Wingdings" panose="05000000000000000000" pitchFamily="2" charset="2"/>
              </a:rPr>
              <a:t> What should our challenge be?</a:t>
            </a:r>
            <a:endParaRPr kumimoji="1" lang="ja-JP" altLang="en-US" sz="2400" dirty="0">
              <a:latin typeface="Aptos" panose="020B0004020202020204" pitchFamily="34" charset="0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20E618D-6FF0-A3B8-5A27-ECAA60C056C3}"/>
              </a:ext>
            </a:extLst>
          </p:cNvPr>
          <p:cNvGrpSpPr/>
          <p:nvPr/>
        </p:nvGrpSpPr>
        <p:grpSpPr>
          <a:xfrm>
            <a:off x="467894" y="1846838"/>
            <a:ext cx="5423268" cy="2839133"/>
            <a:chOff x="3605342" y="2201946"/>
            <a:chExt cx="5423268" cy="28391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テキスト ボックス 4">
                  <a:extLst>
                    <a:ext uri="{FF2B5EF4-FFF2-40B4-BE49-F238E27FC236}">
                      <a16:creationId xmlns:a16="http://schemas.microsoft.com/office/drawing/2014/main" id="{E89CFCE6-31CF-B804-C4BB-03E04A85E2F3}"/>
                    </a:ext>
                  </a:extLst>
                </p:cNvPr>
                <p:cNvSpPr txBox="1"/>
                <p:nvPr/>
              </p:nvSpPr>
              <p:spPr>
                <a:xfrm>
                  <a:off x="4032062" y="2464181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5" name="テキスト ボックス 4">
                  <a:extLst>
                    <a:ext uri="{FF2B5EF4-FFF2-40B4-BE49-F238E27FC236}">
                      <a16:creationId xmlns:a16="http://schemas.microsoft.com/office/drawing/2014/main" id="{E89CFCE6-31CF-B804-C4BB-03E04A85E2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2062" y="2464181"/>
                  <a:ext cx="548640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0FF83B75-110B-395D-9538-691B2E75AB46}"/>
                    </a:ext>
                  </a:extLst>
                </p:cNvPr>
                <p:cNvSpPr txBox="1"/>
                <p:nvPr/>
              </p:nvSpPr>
              <p:spPr>
                <a:xfrm>
                  <a:off x="6330762" y="2464180"/>
                  <a:ext cx="548640" cy="494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pk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0FF83B75-110B-395D-9538-691B2E75AB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0762" y="2464180"/>
                  <a:ext cx="548640" cy="494559"/>
                </a:xfrm>
                <a:prstGeom prst="rect">
                  <a:avLst/>
                </a:prstGeom>
                <a:blipFill>
                  <a:blip r:embed="rId11"/>
                  <a:stretch>
                    <a:fillRect l="-3333" r="-16667" b="-1234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BE21D87C-995D-B11E-2190-9DFDC98BAE12}"/>
                    </a:ext>
                  </a:extLst>
                </p:cNvPr>
                <p:cNvSpPr txBox="1"/>
                <p:nvPr/>
              </p:nvSpPr>
              <p:spPr>
                <a:xfrm>
                  <a:off x="4032062" y="4376124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com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BE21D87C-995D-B11E-2190-9DFDC98BAE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2062" y="4376124"/>
                  <a:ext cx="548640" cy="461665"/>
                </a:xfrm>
                <a:prstGeom prst="rect">
                  <a:avLst/>
                </a:prstGeom>
                <a:blipFill>
                  <a:blip r:embed="rId12"/>
                  <a:stretch>
                    <a:fillRect l="-3333" r="-4111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6F4F73D7-E9FE-07F7-8DA8-7D26DDA9F0EE}"/>
                    </a:ext>
                  </a:extLst>
                </p:cNvPr>
                <p:cNvSpPr txBox="1"/>
                <p:nvPr/>
              </p:nvSpPr>
              <p:spPr>
                <a:xfrm>
                  <a:off x="7072442" y="4410137"/>
                  <a:ext cx="5486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chl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/>
                </a:p>
              </p:txBody>
            </p:sp>
          </mc:Choice>
          <mc:Fallback xmlns=""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6F4F73D7-E9FE-07F7-8DA8-7D26DDA9F0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2442" y="4410137"/>
                  <a:ext cx="548640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3333" r="-22222" b="-263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2BDD48BE-C199-9E09-1464-79552CD0D376}"/>
                </a:ext>
              </a:extLst>
            </p:cNvPr>
            <p:cNvCxnSpPr>
              <a:stCxn id="5" idx="3"/>
              <a:endCxn id="7" idx="1"/>
            </p:cNvCxnSpPr>
            <p:nvPr/>
          </p:nvCxnSpPr>
          <p:spPr>
            <a:xfrm>
              <a:off x="4580702" y="2695014"/>
              <a:ext cx="1750060" cy="16446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7A2921D4-58BA-DF7E-3F96-8D4CA432CDC1}"/>
                    </a:ext>
                  </a:extLst>
                </p:cNvPr>
                <p:cNvSpPr txBox="1"/>
                <p:nvPr/>
              </p:nvSpPr>
              <p:spPr>
                <a:xfrm>
                  <a:off x="5160185" y="2201946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sk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7A2921D4-58BA-DF7E-3F96-8D4CA432CD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60185" y="2201946"/>
                  <a:ext cx="701040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直線矢印コネクタ 11">
              <a:extLst>
                <a:ext uri="{FF2B5EF4-FFF2-40B4-BE49-F238E27FC236}">
                  <a16:creationId xmlns:a16="http://schemas.microsoft.com/office/drawing/2014/main" id="{F9EA79DC-E8DA-AAE7-B808-348FFA7CC710}"/>
                </a:ext>
              </a:extLst>
            </p:cNvPr>
            <p:cNvCxnSpPr>
              <a:cxnSpLocks/>
              <a:stCxn id="5" idx="2"/>
              <a:endCxn id="8" idx="0"/>
            </p:cNvCxnSpPr>
            <p:nvPr/>
          </p:nvCxnSpPr>
          <p:spPr>
            <a:xfrm>
              <a:off x="4306382" y="2925846"/>
              <a:ext cx="0" cy="1450278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F5F9817E-4CE7-ADE1-8BD8-F321570BD07C}"/>
                </a:ext>
              </a:extLst>
            </p:cNvPr>
            <p:cNvCxnSpPr>
              <a:cxnSpLocks/>
              <a:stCxn id="7" idx="2"/>
              <a:endCxn id="9" idx="0"/>
            </p:cNvCxnSpPr>
            <p:nvPr/>
          </p:nvCxnSpPr>
          <p:spPr>
            <a:xfrm>
              <a:off x="6605082" y="2958739"/>
              <a:ext cx="741680" cy="145139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矢印コネクタ 13">
              <a:extLst>
                <a:ext uri="{FF2B5EF4-FFF2-40B4-BE49-F238E27FC236}">
                  <a16:creationId xmlns:a16="http://schemas.microsoft.com/office/drawing/2014/main" id="{359D0A94-9E3A-D6AA-7E6E-E74AE2F967FC}"/>
                </a:ext>
              </a:extLst>
            </p:cNvPr>
            <p:cNvCxnSpPr>
              <a:cxnSpLocks/>
              <a:endCxn id="9" idx="1"/>
            </p:cNvCxnSpPr>
            <p:nvPr/>
          </p:nvCxnSpPr>
          <p:spPr>
            <a:xfrm>
              <a:off x="4753422" y="4640970"/>
              <a:ext cx="231902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69DBDD78-9646-D6E5-1E0E-04D1FA02729D}"/>
                    </a:ext>
                  </a:extLst>
                </p:cNvPr>
                <p:cNvSpPr txBox="1"/>
                <p:nvPr/>
              </p:nvSpPr>
              <p:spPr>
                <a:xfrm>
                  <a:off x="3605342" y="3334331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69DBDD78-9646-D6E5-1E0E-04D1FA0272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5342" y="3334331"/>
                  <a:ext cx="701040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13043" r="-4348" b="-1066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E22E84A4-49EE-C204-1CB8-E6EEDFB22B18}"/>
                    </a:ext>
                  </a:extLst>
                </p:cNvPr>
                <p:cNvSpPr txBox="1"/>
                <p:nvPr/>
              </p:nvSpPr>
              <p:spPr>
                <a:xfrm>
                  <a:off x="6879402" y="3242773"/>
                  <a:ext cx="70104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chl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chemeClr val="tx1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E22E84A4-49EE-C204-1CB8-E6EEDFB22B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79402" y="3242773"/>
                  <a:ext cx="701040" cy="461665"/>
                </a:xfrm>
                <a:prstGeom prst="rect">
                  <a:avLst/>
                </a:prstGeom>
                <a:blipFill>
                  <a:blip r:embed="rId16"/>
                  <a:stretch>
                    <a:fillRect l="-4348" b="-1066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AF25DCA7-44A4-5085-1AC3-8D3BD52BEFC8}"/>
                    </a:ext>
                  </a:extLst>
                </p:cNvPr>
                <p:cNvSpPr txBox="1"/>
                <p:nvPr/>
              </p:nvSpPr>
              <p:spPr>
                <a:xfrm>
                  <a:off x="5416362" y="4095950"/>
                  <a:ext cx="701040" cy="49455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rsp</m:t>
                          </m:r>
                        </m:sub>
                      </m:sSub>
                    </m:oMath>
                  </a14:m>
                  <a:r>
                    <a:rPr kumimoji="1" lang="en-US" altLang="ja-JP" sz="2400" b="0" dirty="0">
                      <a:solidFill>
                        <a:srgbClr val="FF0000"/>
                      </a:solidFill>
                      <a:latin typeface="Century Schoolbook" panose="02040604050505020304" pitchFamily="18" charset="0"/>
                      <a:ea typeface="Cambria Math" panose="02040503050406030204" pitchFamily="18" charset="0"/>
                    </a:rPr>
                    <a:t> </a:t>
                  </a:r>
                  <a:endParaRPr lang="ja-JP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AF25DCA7-44A4-5085-1AC3-8D3BD52BEF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6362" y="4095950"/>
                  <a:ext cx="701040" cy="494559"/>
                </a:xfrm>
                <a:prstGeom prst="rect">
                  <a:avLst/>
                </a:prstGeom>
                <a:blipFill>
                  <a:blip r:embed="rId17"/>
                  <a:stretch>
                    <a:fillRect l="-6087" b="-7407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CA85D1B0-D9E3-FC1D-9978-4DBCFD3B96E5}"/>
                </a:ext>
              </a:extLst>
            </p:cNvPr>
            <p:cNvSpPr txBox="1"/>
            <p:nvPr/>
          </p:nvSpPr>
          <p:spPr>
            <a:xfrm>
              <a:off x="4306382" y="4640969"/>
              <a:ext cx="31096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kumimoji="1" lang="ja-JP" altLang="en-US" sz="2000" dirty="0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55779B10-67DC-3FC1-D349-CC82718B737C}"/>
                </a:ext>
              </a:extLst>
            </p:cNvPr>
            <p:cNvSpPr txBox="1"/>
            <p:nvPr/>
          </p:nvSpPr>
          <p:spPr>
            <a:xfrm>
              <a:off x="4952993" y="3473605"/>
              <a:ext cx="1251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kumimoji="1" lang="ja-JP" altLang="en-US" dirty="0">
                <a:solidFill>
                  <a:srgbClr val="FF0000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4128900-8266-ECDB-D10D-08273E9E583D}"/>
                </a:ext>
              </a:extLst>
            </p:cNvPr>
            <p:cNvSpPr txBox="1"/>
            <p:nvPr/>
          </p:nvSpPr>
          <p:spPr>
            <a:xfrm>
              <a:off x="6879402" y="3743702"/>
              <a:ext cx="2149208" cy="413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kumimoji="1" lang="ja-JP" altLang="en-US" sz="20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9DF4BAC1-4822-F9E6-CE75-E4A26C41FA95}"/>
                  </a:ext>
                </a:extLst>
              </p:cNvPr>
              <p:cNvSpPr txBox="1"/>
              <p:nvPr/>
            </p:nvSpPr>
            <p:spPr>
              <a:xfrm>
                <a:off x="66845" y="4573706"/>
                <a:ext cx="582621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deg</m:t>
                        </m:r>
                        <m:sSub>
                          <m:sSubPr>
                            <m:ctrlPr>
                              <a:rPr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chl</m:t>
                            </m:r>
                          </m:sub>
                        </m:sSub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∘</m:t>
                        </m:r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sk</m:t>
                        </m:r>
                      </m:sub>
                    </m:sSub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deg</m:t>
                    </m:r>
                    <m:sSub>
                      <m:sSub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com</m:t>
                        </m:r>
                      </m:sub>
                    </m:sSub>
                  </m:oMath>
                </a14:m>
                <a:r>
                  <a:rPr kumimoji="1" lang="en-US" altLang="ja-JP" sz="24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:</a:t>
                </a:r>
                <a:r>
                  <a:rPr kumimoji="1" lang="en-US" altLang="ja-JP" sz="2400" dirty="0"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NOT prime</a:t>
                </a:r>
                <a:r>
                  <a:rPr kumimoji="1" lang="en-US" altLang="ja-JP" sz="24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9DF4BAC1-4822-F9E6-CE75-E4A26C41F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45" y="4573706"/>
                <a:ext cx="5826217" cy="461665"/>
              </a:xfrm>
              <a:prstGeom prst="rect">
                <a:avLst/>
              </a:prstGeom>
              <a:blipFill>
                <a:blip r:embed="rId18"/>
                <a:stretch>
                  <a:fillRect t="-13158" b="-2631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Challenge: Specify a </a:t>
            </a:r>
            <a:r>
              <a:rPr lang="en-US" sz="2800" b="1" i="0" dirty="0">
                <a:solidFill>
                  <a:srgbClr val="1F4E79"/>
                </a:solidFill>
                <a:latin typeface="Aptos"/>
              </a:rPr>
              <a:t>Prime-</a:t>
            </a:r>
            <a:r>
              <a:rPr sz="2800" b="1" i="0" dirty="0">
                <a:solidFill>
                  <a:srgbClr val="1F4E79"/>
                </a:solidFill>
                <a:latin typeface="Aptos"/>
              </a:rPr>
              <a:t>Torsion</a:t>
            </a:r>
            <a:r>
              <a:rPr lang="en-US" sz="2800" b="1" i="0" dirty="0">
                <a:solidFill>
                  <a:srgbClr val="1F4E79"/>
                </a:solidFill>
                <a:latin typeface="Aptos"/>
              </a:rPr>
              <a:t> </a:t>
            </a:r>
            <a:r>
              <a:rPr sz="2800" b="1" i="0" dirty="0">
                <a:solidFill>
                  <a:srgbClr val="1F4E79"/>
                </a:solidFill>
                <a:latin typeface="Aptos"/>
              </a:rPr>
              <a:t>Point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1266949" y="4230560"/>
            <a:ext cx="4023360" cy="1097280"/>
          </a:xfrm>
          <a:prstGeom prst="roundRect">
            <a:avLst/>
          </a:prstGeom>
          <a:solidFill>
            <a:srgbClr val="F2F6FC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495549" y="4301860"/>
            <a:ext cx="356616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 i="0" dirty="0">
                <a:solidFill>
                  <a:srgbClr val="5F5F5F"/>
                </a:solidFill>
                <a:latin typeface="Aptos"/>
              </a:rPr>
              <a:t>Deterministic point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979620" y="4669081"/>
                <a:ext cx="2598019" cy="494559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ja-JP" altLang="en-US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en-US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0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  <m:r>
                        <a:rPr lang="ja-JP" altLang="en-US" sz="2400" b="1" i="1" dirty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 ∈ </m:t>
                      </m:r>
                      <m:sSub>
                        <m:sSubPr>
                          <m:ctrlPr>
                            <a:rPr lang="en-US" altLang="ja-JP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0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  <m:r>
                        <a:rPr lang="en-US" altLang="ja-JP" sz="2400" b="1" i="1" dirty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altLang="ja-JP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0" i="0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chl</m:t>
                          </m:r>
                        </m:sub>
                      </m:sSub>
                      <m:r>
                        <a:rPr lang="en-US" altLang="ja-JP" sz="2400" b="1" i="1" dirty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2400" b="1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620" y="4669081"/>
                <a:ext cx="2598019" cy="494559"/>
              </a:xfrm>
              <a:prstGeom prst="rect">
                <a:avLst/>
              </a:prstGeom>
              <a:blipFill>
                <a:blip r:embed="rId3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/>
          <p:cNvSpPr/>
          <p:nvPr/>
        </p:nvSpPr>
        <p:spPr>
          <a:xfrm>
            <a:off x="6753349" y="4230560"/>
            <a:ext cx="4023360" cy="1097280"/>
          </a:xfrm>
          <a:prstGeom prst="roundRect">
            <a:avLst/>
          </a:prstGeom>
          <a:solidFill>
            <a:srgbClr val="F2F6FC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981949" y="4326352"/>
            <a:ext cx="356616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 i="0">
                <a:solidFill>
                  <a:srgbClr val="5F5F5F"/>
                </a:solidFill>
                <a:latin typeface="Aptos"/>
              </a:rPr>
              <a:t>Challenge determines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7297705" y="4685528"/>
                <a:ext cx="2934650" cy="461665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ja-JP" altLang="en-US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en-US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  <m:r>
                        <a:rPr lang="ja-JP" altLang="en-US" sz="2400" b="1" i="1" dirty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 ∈ </m:t>
                      </m:r>
                      <m:sSub>
                        <m:sSubPr>
                          <m:ctrlPr>
                            <a:rPr lang="ja-JP" altLang="en-US" sz="2400" b="1" i="1" dirty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en-US" sz="2400" b="1" i="1" dirty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  <m:r>
                        <a:rPr lang="en-US" altLang="ja-JP" sz="2400" b="1" i="1" dirty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en-US" altLang="ja-JP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1" i="1" dirty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chl</m:t>
                          </m:r>
                        </m:sub>
                      </m:sSub>
                      <m:r>
                        <a:rPr lang="en-US" altLang="ja-JP" sz="2400" b="1" i="1" dirty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2400" b="1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705" y="4685528"/>
                <a:ext cx="2934650" cy="461665"/>
              </a:xfrm>
              <a:prstGeom prst="rect">
                <a:avLst/>
              </a:prstGeom>
              <a:blipFill>
                <a:blip r:embed="rId4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305902" y="5409942"/>
            <a:ext cx="3640521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400" b="1" i="0" dirty="0">
                <a:solidFill>
                  <a:srgbClr val="202020"/>
                </a:solidFill>
                <a:latin typeface="Aptos"/>
              </a:rPr>
              <a:t>Challenge requirement</a:t>
            </a:r>
            <a:endParaRPr sz="2400" b="1" i="0" dirty="0">
              <a:solidFill>
                <a:srgbClr val="202020"/>
              </a:solidFill>
              <a:latin typeface="Apto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151663" y="5845118"/>
            <a:ext cx="3794760" cy="566928"/>
          </a:xfrm>
          <a:prstGeom prst="roundRect">
            <a:avLst/>
          </a:prstGeom>
          <a:solidFill>
            <a:srgbClr val="1F4E79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4557768" y="5861650"/>
                <a:ext cx="3080522" cy="494559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rsp</m:t>
                          </m:r>
                        </m:sub>
                      </m:sSub>
                      <m:r>
                        <a:rPr lang="en-US" altLang="ja-JP" sz="2400" b="1" i="1" dirty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ja-JP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  <m:r>
                        <a:rPr lang="en-US" altLang="ja-JP" sz="2400" b="1" i="1" dirty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) ∈ ⟨</m:t>
                      </m:r>
                      <m:sSub>
                        <m:sSubPr>
                          <m:ctrlPr>
                            <a:rPr lang="ja-JP" altLang="en-US" sz="2400" b="1" i="1" dirty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ja-JP" altLang="en-US" sz="2400" b="1" i="1" dirty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sz="2400" b="1" i="1" dirty="0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  <m:r>
                        <a:rPr lang="en-US" altLang="ja-JP" sz="2400" b="1" i="1" dirty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sz="2400" b="1" i="0" dirty="0">
                  <a:solidFill>
                    <a:srgbClr val="FFFFFF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768" y="5861650"/>
                <a:ext cx="3080522" cy="494559"/>
              </a:xfrm>
              <a:prstGeom prst="rect">
                <a:avLst/>
              </a:prstGeom>
              <a:blipFill>
                <a:blip r:embed="rId5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BA8A802F-83AD-675A-ABE6-1FDD80D274DE}"/>
                  </a:ext>
                </a:extLst>
              </p:cNvPr>
              <p:cNvSpPr txBox="1"/>
              <p:nvPr/>
            </p:nvSpPr>
            <p:spPr>
              <a:xfrm>
                <a:off x="2551973" y="3196169"/>
                <a:ext cx="882104" cy="628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BA8A802F-83AD-675A-ABE6-1FDD80D27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973" y="3196169"/>
                <a:ext cx="882104" cy="628634"/>
              </a:xfrm>
              <a:prstGeom prst="rect">
                <a:avLst/>
              </a:prstGeom>
              <a:blipFill>
                <a:blip r:embed="rId6"/>
                <a:stretch>
                  <a:fillRect b="-14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6E2261DB-D078-2FD9-D378-907A91B3BB31}"/>
                  </a:ext>
                </a:extLst>
              </p:cNvPr>
              <p:cNvSpPr txBox="1"/>
              <p:nvPr/>
            </p:nvSpPr>
            <p:spPr>
              <a:xfrm>
                <a:off x="8464799" y="3232263"/>
                <a:ext cx="10250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6E2261DB-D078-2FD9-D378-907A91B3B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799" y="3232263"/>
                <a:ext cx="1025071" cy="584775"/>
              </a:xfrm>
              <a:prstGeom prst="rect">
                <a:avLst/>
              </a:prstGeom>
              <a:blipFill>
                <a:blip r:embed="rId7"/>
                <a:stretch>
                  <a:fillRect l="-4878" b="-212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43754154-EDA9-90DF-E185-0D66F4E74088}"/>
                  </a:ext>
                </a:extLst>
              </p:cNvPr>
              <p:cNvSpPr txBox="1"/>
              <p:nvPr/>
            </p:nvSpPr>
            <p:spPr>
              <a:xfrm>
                <a:off x="5598918" y="3390638"/>
                <a:ext cx="701040" cy="628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rgbClr val="FF0000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43754154-EDA9-90DF-E185-0D66F4E74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918" y="3390638"/>
                <a:ext cx="701040" cy="628634"/>
              </a:xfrm>
              <a:prstGeom prst="rect">
                <a:avLst/>
              </a:prstGeom>
              <a:blipFill>
                <a:blip r:embed="rId8"/>
                <a:stretch>
                  <a:fillRect l="-23214" r="-16071" b="-980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F29564F0-9631-2C78-DF64-D916D41A963E}"/>
              </a:ext>
            </a:extLst>
          </p:cNvPr>
          <p:cNvCxnSpPr>
            <a:cxnSpLocks/>
            <a:stCxn id="22" idx="3"/>
            <a:endCxn id="23" idx="1"/>
          </p:cNvCxnSpPr>
          <p:nvPr/>
        </p:nvCxnSpPr>
        <p:spPr>
          <a:xfrm>
            <a:off x="3434077" y="3510486"/>
            <a:ext cx="5030722" cy="14165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407488DA-7B77-6246-8B96-3DD5EB81B289}"/>
                  </a:ext>
                </a:extLst>
              </p:cNvPr>
              <p:cNvSpPr txBox="1"/>
              <p:nvPr/>
            </p:nvSpPr>
            <p:spPr>
              <a:xfrm>
                <a:off x="840303" y="1333103"/>
                <a:ext cx="1051139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b="0" dirty="0">
                    <a:latin typeface="Aptos" panose="020B0004020202020204" pitchFamily="34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</m:oMath>
                </a14:m>
                <a:r>
                  <a:rPr kumimoji="1" lang="en-US" altLang="ja-JP" sz="2400" dirty="0">
                    <a:latin typeface="Aptos" panose="020B0004020202020204" pitchFamily="34" charset="0"/>
                  </a:rPr>
                  <a:t>: prime.</a:t>
                </a:r>
              </a:p>
              <a:p>
                <a:r>
                  <a:rPr kumimoji="1" lang="en-US" altLang="ja-JP" sz="2400" dirty="0">
                    <a:latin typeface="Aptos" panose="020B0004020202020204" pitchFamily="34" charset="0"/>
                  </a:rPr>
                  <a:t>For a commitment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</m:oMath>
                </a14:m>
                <a:r>
                  <a:rPr kumimoji="1" lang="en-US" altLang="ja-JP" sz="2400" dirty="0">
                    <a:latin typeface="Aptos" panose="020B0004020202020204" pitchFamily="34" charset="0"/>
                  </a:rPr>
                  <a:t>, take a basis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  <m:r>
                      <a:rPr kumimoji="1" lang="en-US" altLang="ja-JP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kumimoji="1" lang="en-US" altLang="ja-JP" sz="2400" dirty="0">
                    <a:latin typeface="Aptos" panose="020B0004020202020204" pitchFamily="34" charset="0"/>
                  </a:rPr>
                  <a:t>.</a:t>
                </a:r>
              </a:p>
              <a:p>
                <a:r>
                  <a:rPr kumimoji="1" lang="en-US" altLang="ja-JP" sz="2400" dirty="0">
                    <a:latin typeface="Aptos" panose="020B0004020202020204" pitchFamily="34" charset="0"/>
                  </a:rPr>
                  <a:t>A challenge: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kumimoji="1" lang="en-US" altLang="ja-JP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p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kumimoji="1" lang="en-US" altLang="ja-JP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400" i="1">
                        <a:latin typeface="Cambria Math" panose="02040503050406030204" pitchFamily="18" charset="0"/>
                      </a:rPr>
                      <m:t>ℤ</m:t>
                    </m:r>
                    <m:r>
                      <a:rPr kumimoji="1" lang="en-US" altLang="ja-JP" sz="2400" i="1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kumimoji="1" lang="en-US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  <m:r>
                      <a:rPr kumimoji="1" lang="en-US" altLang="ja-JP" sz="2400" i="1">
                        <a:latin typeface="Cambria Math" panose="02040503050406030204" pitchFamily="18" charset="0"/>
                      </a:rPr>
                      <m:t>ℤ</m:t>
                    </m:r>
                    <m:r>
                      <a:rPr kumimoji="1" lang="en-US" altLang="ja-JP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sz="2400" dirty="0">
                    <a:latin typeface="Aptos" panose="020B0004020202020204" pitchFamily="34" charset="0"/>
                  </a:rPr>
                  <a:t>. It defines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com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kumimoji="1" lang="ja-JP" altLang="en-US" sz="2400" dirty="0">
                    <a:latin typeface="Aptos" panose="020B0004020202020204" pitchFamily="34" charset="0"/>
                  </a:rPr>
                  <a:t> </a:t>
                </a:r>
                <a:r>
                  <a:rPr kumimoji="1" lang="en-US" altLang="ja-JP" sz="2400" dirty="0">
                    <a:latin typeface="Aptos" panose="020B0004020202020204" pitchFamily="34" charset="0"/>
                  </a:rPr>
                  <a:t>by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m:oMathPara>
                </a14:m>
                <a:endParaRPr kumimoji="1" lang="en-US" altLang="ja-JP" sz="2400" dirty="0">
                  <a:latin typeface="Aptos" panose="020B0004020202020204" pitchFamily="34" charset="0"/>
                </a:endParaRPr>
              </a:p>
            </p:txBody>
          </p:sp>
        </mc:Choice>
        <mc:Fallback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407488DA-7B77-6246-8B96-3DD5EB81B2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303" y="1333103"/>
                <a:ext cx="10511394" cy="1569660"/>
              </a:xfrm>
              <a:prstGeom prst="rect">
                <a:avLst/>
              </a:prstGeom>
              <a:blipFill>
                <a:blip r:embed="rId9"/>
                <a:stretch>
                  <a:fillRect l="-966" t="-3226" b="-24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Response Computation via Δ-KLPT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5C3F5D23-1FB1-9242-10B7-C5CF96075331}"/>
                  </a:ext>
                </a:extLst>
              </p:cNvPr>
              <p:cNvSpPr txBox="1"/>
              <p:nvPr/>
            </p:nvSpPr>
            <p:spPr>
              <a:xfrm>
                <a:off x="3018971" y="1056025"/>
                <a:ext cx="5486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5C3F5D23-1FB1-9242-10B7-C5CF960753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971" y="1056025"/>
                <a:ext cx="54864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7B049615-7EEC-FE04-17DC-8D528D3CEFB2}"/>
                  </a:ext>
                </a:extLst>
              </p:cNvPr>
              <p:cNvSpPr txBox="1"/>
              <p:nvPr/>
            </p:nvSpPr>
            <p:spPr>
              <a:xfrm>
                <a:off x="606335" y="2655492"/>
                <a:ext cx="882104" cy="628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7B049615-7EEC-FE04-17DC-8D528D3CE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335" y="2655492"/>
                <a:ext cx="882104" cy="6286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32001813-F3D6-9EA7-811A-FDC0DEFB7184}"/>
                  </a:ext>
                </a:extLst>
              </p:cNvPr>
              <p:cNvSpPr txBox="1"/>
              <p:nvPr/>
            </p:nvSpPr>
            <p:spPr>
              <a:xfrm>
                <a:off x="5065849" y="2655492"/>
                <a:ext cx="10250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32001813-F3D6-9EA7-811A-FDC0DEFB7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849" y="2655492"/>
                <a:ext cx="1025071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BD9EF4B6-D46B-5238-ED4B-3B1CFE1AEECF}"/>
              </a:ext>
            </a:extLst>
          </p:cNvPr>
          <p:cNvCxnSpPr>
            <a:cxnSpLocks/>
          </p:cNvCxnSpPr>
          <p:nvPr/>
        </p:nvCxnSpPr>
        <p:spPr>
          <a:xfrm>
            <a:off x="3571782" y="1582473"/>
            <a:ext cx="1661525" cy="1182103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820B673C-C5B6-6CD7-BBE5-DA7366F07303}"/>
              </a:ext>
            </a:extLst>
          </p:cNvPr>
          <p:cNvCxnSpPr>
            <a:cxnSpLocks/>
          </p:cNvCxnSpPr>
          <p:nvPr/>
        </p:nvCxnSpPr>
        <p:spPr>
          <a:xfrm flipH="1">
            <a:off x="1320253" y="1582473"/>
            <a:ext cx="1720490" cy="1192898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396D8A2C-9D04-BF59-6C21-BA6D86F3DCE5}"/>
                  </a:ext>
                </a:extLst>
              </p:cNvPr>
              <p:cNvSpPr txBox="1"/>
              <p:nvPr/>
            </p:nvSpPr>
            <p:spPr>
              <a:xfrm>
                <a:off x="4519567" y="1663144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com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396D8A2C-9D04-BF59-6C21-BA6D86F3D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567" y="1663144"/>
                <a:ext cx="701040" cy="584775"/>
              </a:xfrm>
              <a:prstGeom prst="rect">
                <a:avLst/>
              </a:prstGeom>
              <a:blipFill>
                <a:blip r:embed="rId6"/>
                <a:stretch>
                  <a:fillRect l="-9565" r="-956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38E5AF58-47A8-FB34-DD64-2B89D8ED940F}"/>
                  </a:ext>
                </a:extLst>
              </p:cNvPr>
              <p:cNvSpPr txBox="1"/>
              <p:nvPr/>
            </p:nvSpPr>
            <p:spPr>
              <a:xfrm>
                <a:off x="2966902" y="2801612"/>
                <a:ext cx="701040" cy="628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rgbClr val="FF0000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38E5AF58-47A8-FB34-DD64-2B89D8ED9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902" y="2801612"/>
                <a:ext cx="701040" cy="628634"/>
              </a:xfrm>
              <a:prstGeom prst="rect">
                <a:avLst/>
              </a:prstGeom>
              <a:blipFill>
                <a:blip r:embed="rId7"/>
                <a:stretch>
                  <a:fillRect l="-87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8E5113BF-810C-5F3D-9AFD-B0DE52FD0BE8}"/>
                  </a:ext>
                </a:extLst>
              </p:cNvPr>
              <p:cNvSpPr txBox="1"/>
              <p:nvPr/>
            </p:nvSpPr>
            <p:spPr>
              <a:xfrm>
                <a:off x="1484084" y="1606935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sk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8E5113BF-810C-5F3D-9AFD-B0DE52FD0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084" y="1606935"/>
                <a:ext cx="70104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99C48F38-C673-C735-E167-AA6C89D7802E}"/>
              </a:ext>
            </a:extLst>
          </p:cNvPr>
          <p:cNvCxnSpPr>
            <a:cxnSpLocks/>
            <a:stCxn id="24" idx="3"/>
            <a:endCxn id="25" idx="1"/>
          </p:cNvCxnSpPr>
          <p:nvPr/>
        </p:nvCxnSpPr>
        <p:spPr>
          <a:xfrm flipV="1">
            <a:off x="1488439" y="2947880"/>
            <a:ext cx="3577410" cy="21929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01D68F7B-3B7D-60D3-480E-433E30E4D1BE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1047387" y="3284126"/>
            <a:ext cx="0" cy="1198934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2C7D4711-BED1-11B5-2BA9-6E2BA2C1F9C5}"/>
              </a:ext>
            </a:extLst>
          </p:cNvPr>
          <p:cNvCxnSpPr>
            <a:cxnSpLocks/>
          </p:cNvCxnSpPr>
          <p:nvPr/>
        </p:nvCxnSpPr>
        <p:spPr>
          <a:xfrm>
            <a:off x="5445215" y="3240267"/>
            <a:ext cx="0" cy="1198934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788683D8-8385-20A5-F13D-5274EC2A27AF}"/>
                  </a:ext>
                </a:extLst>
              </p:cNvPr>
              <p:cNvSpPr txBox="1"/>
              <p:nvPr/>
            </p:nvSpPr>
            <p:spPr>
              <a:xfrm>
                <a:off x="606335" y="4399182"/>
                <a:ext cx="882104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  <m:sup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788683D8-8385-20A5-F13D-5274EC2A2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335" y="4399182"/>
                <a:ext cx="882104" cy="64812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AB6A861D-28CD-A56A-B1DA-47850B765651}"/>
                  </a:ext>
                </a:extLst>
              </p:cNvPr>
              <p:cNvSpPr txBox="1"/>
              <p:nvPr/>
            </p:nvSpPr>
            <p:spPr>
              <a:xfrm>
                <a:off x="4932679" y="4399182"/>
                <a:ext cx="10250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  <m:sup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AB6A861D-28CD-A56A-B1DA-47850B7656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679" y="4399182"/>
                <a:ext cx="1025071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B904761A-C04B-8A06-4296-BB136BEDB90F}"/>
              </a:ext>
            </a:extLst>
          </p:cNvPr>
          <p:cNvCxnSpPr>
            <a:cxnSpLocks/>
          </p:cNvCxnSpPr>
          <p:nvPr/>
        </p:nvCxnSpPr>
        <p:spPr>
          <a:xfrm flipV="1">
            <a:off x="1421854" y="4701316"/>
            <a:ext cx="3577410" cy="21929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BA957B3C-5C33-1BEC-E411-DC61CD3B789F}"/>
                  </a:ext>
                </a:extLst>
              </p:cNvPr>
              <p:cNvSpPr txBox="1"/>
              <p:nvPr/>
            </p:nvSpPr>
            <p:spPr>
              <a:xfrm>
                <a:off x="2926624" y="4626815"/>
                <a:ext cx="701040" cy="6192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kumimoji="1"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rgbClr val="FF0000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BA957B3C-5C33-1BEC-E411-DC61CD3B7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624" y="4626815"/>
                <a:ext cx="701040" cy="6192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61DACCA8-DC58-BB75-5DF3-AD90EE793894}"/>
                  </a:ext>
                </a:extLst>
              </p:cNvPr>
              <p:cNvSpPr txBox="1"/>
              <p:nvPr/>
            </p:nvSpPr>
            <p:spPr>
              <a:xfrm>
                <a:off x="942247" y="3539208"/>
                <a:ext cx="1381129" cy="8553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ker</m:t>
                      </m:r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61DACCA8-DC58-BB75-5DF3-AD90EE7938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247" y="3539208"/>
                <a:ext cx="1381129" cy="855362"/>
              </a:xfrm>
              <a:prstGeom prst="rect">
                <a:avLst/>
              </a:prstGeom>
              <a:blipFill>
                <a:blip r:embed="rId12"/>
                <a:stretch>
                  <a:fillRect b="-6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B8301681-D070-2D0A-EF29-B129388D836F}"/>
                  </a:ext>
                </a:extLst>
              </p:cNvPr>
              <p:cNvSpPr txBox="1"/>
              <p:nvPr/>
            </p:nvSpPr>
            <p:spPr>
              <a:xfrm>
                <a:off x="4073794" y="3517690"/>
                <a:ext cx="1418773" cy="822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ker</m:t>
                      </m:r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B8301681-D070-2D0A-EF29-B129388D83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794" y="3517690"/>
                <a:ext cx="1418773" cy="822469"/>
              </a:xfrm>
              <a:prstGeom prst="rect">
                <a:avLst/>
              </a:prstGeom>
              <a:blipFill>
                <a:blip r:embed="rId13"/>
                <a:stretch>
                  <a:fillRect r="-2146" b="-96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9B779BBC-1764-6CA3-2E26-D114657ACB8B}"/>
                  </a:ext>
                </a:extLst>
              </p:cNvPr>
              <p:cNvSpPr txBox="1"/>
              <p:nvPr/>
            </p:nvSpPr>
            <p:spPr>
              <a:xfrm>
                <a:off x="8993778" y="1229888"/>
                <a:ext cx="5486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𝒪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9B779BBC-1764-6CA3-2E26-D114657ACB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778" y="1229888"/>
                <a:ext cx="548640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9E5045CD-99F8-BF3F-B67A-0D013ECAC6DC}"/>
                  </a:ext>
                </a:extLst>
              </p:cNvPr>
              <p:cNvSpPr txBox="1"/>
              <p:nvPr/>
            </p:nvSpPr>
            <p:spPr>
              <a:xfrm>
                <a:off x="7306127" y="4334427"/>
                <a:ext cx="738415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𝒪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  <m:sup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9E5045CD-99F8-BF3F-B67A-0D013ECAC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6127" y="4334427"/>
                <a:ext cx="738415" cy="64812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BB3F9B9D-6642-C51F-37BB-56F8A8375D32}"/>
                  </a:ext>
                </a:extLst>
              </p:cNvPr>
              <p:cNvSpPr txBox="1"/>
              <p:nvPr/>
            </p:nvSpPr>
            <p:spPr>
              <a:xfrm>
                <a:off x="10475322" y="4335831"/>
                <a:ext cx="1055914" cy="600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𝒪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  <m:sup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BB3F9B9D-6642-C51F-37BB-56F8A8375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5322" y="4335831"/>
                <a:ext cx="1055914" cy="6006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CA7230B4-BEBA-24F5-24EC-0448B2BE8930}"/>
              </a:ext>
            </a:extLst>
          </p:cNvPr>
          <p:cNvCxnSpPr>
            <a:cxnSpLocks/>
            <a:endCxn id="43" idx="0"/>
          </p:cNvCxnSpPr>
          <p:nvPr/>
        </p:nvCxnSpPr>
        <p:spPr>
          <a:xfrm flipH="1">
            <a:off x="7675335" y="1745668"/>
            <a:ext cx="1418774" cy="2588759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F70C274B-B851-4616-0C6F-F88406E49898}"/>
              </a:ext>
            </a:extLst>
          </p:cNvPr>
          <p:cNvCxnSpPr>
            <a:cxnSpLocks/>
          </p:cNvCxnSpPr>
          <p:nvPr/>
        </p:nvCxnSpPr>
        <p:spPr>
          <a:xfrm>
            <a:off x="9398544" y="1780166"/>
            <a:ext cx="1418774" cy="2588759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2843E76B-9545-89C3-714B-C38DA7537A91}"/>
                  </a:ext>
                </a:extLst>
              </p:cNvPr>
              <p:cNvSpPr txBox="1"/>
              <p:nvPr/>
            </p:nvSpPr>
            <p:spPr>
              <a:xfrm>
                <a:off x="7704732" y="2655491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2843E76B-9545-89C3-714B-C38DA7537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732" y="2655491"/>
                <a:ext cx="701040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AD115A26-66C0-75C6-0122-C8FF1B9C7AFB}"/>
                  </a:ext>
                </a:extLst>
              </p:cNvPr>
              <p:cNvSpPr txBox="1"/>
              <p:nvPr/>
            </p:nvSpPr>
            <p:spPr>
              <a:xfrm>
                <a:off x="10037718" y="2645851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AD115A26-66C0-75C6-0122-C8FF1B9C7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7718" y="2645851"/>
                <a:ext cx="701040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21439F14-637C-0701-E1BB-BBD7358EDEFB}"/>
              </a:ext>
            </a:extLst>
          </p:cNvPr>
          <p:cNvCxnSpPr>
            <a:cxnSpLocks/>
            <a:endCxn id="44" idx="1"/>
          </p:cNvCxnSpPr>
          <p:nvPr/>
        </p:nvCxnSpPr>
        <p:spPr>
          <a:xfrm flipV="1">
            <a:off x="8055252" y="4636170"/>
            <a:ext cx="2420070" cy="10963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B5DA6CBB-8C6A-6EFE-EC17-098FF348ABF6}"/>
                  </a:ext>
                </a:extLst>
              </p:cNvPr>
              <p:cNvSpPr txBox="1"/>
              <p:nvPr/>
            </p:nvSpPr>
            <p:spPr>
              <a:xfrm>
                <a:off x="8972003" y="4590480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</m:oMath>
                </a14:m>
                <a:r>
                  <a:rPr kumimoji="1" lang="en-US" altLang="ja-JP" sz="3200" b="0" dirty="0">
                    <a:solidFill>
                      <a:srgbClr val="FF0000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B5DA6CBB-8C6A-6EFE-EC17-098FF348A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2003" y="4590480"/>
                <a:ext cx="701040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D2B08485-6666-9AAA-32D4-90E1E1EE3059}"/>
                  </a:ext>
                </a:extLst>
              </p:cNvPr>
              <p:cNvSpPr txBox="1"/>
              <p:nvPr/>
            </p:nvSpPr>
            <p:spPr>
              <a:xfrm>
                <a:off x="1324426" y="5466643"/>
                <a:ext cx="6807747" cy="1259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m:rPr>
                        <m:sty m:val="p"/>
                      </m:rP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kumimoji="1" lang="en-US" altLang="ja-JP" sz="2400" dirty="0">
                    <a:latin typeface="Aptos" panose="020B0004020202020204" pitchFamily="34" charset="0"/>
                  </a:rPr>
                  <a:t>-KLPT</a:t>
                </a:r>
                <a14:m>
                  <m:oMath xmlns:m="http://schemas.openxmlformats.org/officeDocument/2006/math">
                    <m:r>
                      <a:rPr kumimoji="1" lang="en-US" altLang="ja-JP" sz="2400" b="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ja-JP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ja-JP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dirty="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ja-JP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ja-JP" sz="24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ja-JP" sz="2400" dirty="0">
                  <a:latin typeface="Aptos" panose="020B00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kumimoji="1" lang="en-US" altLang="ja-JP" sz="2400" dirty="0">
                    <a:latin typeface="Aptos" panose="020B0004020202020204" pitchFamily="34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sub>
                    </m:sSub>
                  </m:oMath>
                </a14:m>
                <a:r>
                  <a:rPr kumimoji="1" lang="ja-JP" altLang="en-US" sz="2400" dirty="0">
                    <a:latin typeface="Aptos" panose="020B0004020202020204" pitchFamily="34" charset="0"/>
                  </a:rPr>
                  <a:t> </a:t>
                </a:r>
                <a:r>
                  <a:rPr kumimoji="1" lang="en-US" altLang="ja-JP" sz="2400" dirty="0">
                    <a:latin typeface="Aptos" panose="020B0004020202020204" pitchFamily="34" charset="0"/>
                  </a:rPr>
                  <a:t>be an isogeny corresponding to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endParaRPr kumimoji="1" lang="en-US" altLang="ja-JP" sz="2400" dirty="0">
                  <a:latin typeface="Aptos" panose="020B00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kumimoji="1" lang="en-US" altLang="ja-JP" sz="2400" dirty="0">
                    <a:latin typeface="Aptos" panose="020B0004020202020204" pitchFamily="34" charset="0"/>
                  </a:rPr>
                  <a:t>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rsp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sub>
                    </m:sSub>
                  </m:oMath>
                </a14:m>
                <a:endParaRPr kumimoji="1" lang="ja-JP" altLang="en-US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D2B08485-6666-9AAA-32D4-90E1E1EE3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426" y="5466643"/>
                <a:ext cx="6807747" cy="1259127"/>
              </a:xfrm>
              <a:prstGeom prst="rect">
                <a:avLst/>
              </a:prstGeom>
              <a:blipFill>
                <a:blip r:embed="rId20"/>
                <a:stretch>
                  <a:fillRect l="-1432" t="-4854" b="-873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5FCBAE7A-42AC-AFC1-13E9-3EC8E2F49959}"/>
              </a:ext>
            </a:extLst>
          </p:cNvPr>
          <p:cNvCxnSpPr>
            <a:cxnSpLocks/>
          </p:cNvCxnSpPr>
          <p:nvPr/>
        </p:nvCxnSpPr>
        <p:spPr>
          <a:xfrm>
            <a:off x="6210662" y="2550938"/>
            <a:ext cx="1215207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C4FA73-B883-F262-B017-1AE571A61B83}"/>
              </a:ext>
            </a:extLst>
          </p:cNvPr>
          <p:cNvSpPr txBox="1"/>
          <p:nvPr/>
        </p:nvSpPr>
        <p:spPr>
          <a:xfrm>
            <a:off x="5923731" y="1856074"/>
            <a:ext cx="178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rgbClr val="1F4E79"/>
                </a:solidFill>
              </a:rPr>
              <a:t>Deuring correspondence</a:t>
            </a:r>
            <a:endParaRPr kumimoji="1" lang="ja-JP" altLang="en-US" dirty="0">
              <a:solidFill>
                <a:srgbClr val="1F4E7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3547E-05A9-2677-94E3-F4BC8D02C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9A6020-9D1A-1795-0A8B-431EBBC6083D}"/>
              </a:ext>
            </a:extLst>
          </p:cNvPr>
          <p:cNvSpPr txBox="1"/>
          <p:nvPr/>
        </p:nvSpPr>
        <p:spPr>
          <a:xfrm>
            <a:off x="3733800" y="3044279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>
                <a:solidFill>
                  <a:srgbClr val="1F4E79"/>
                </a:solidFill>
                <a:latin typeface="Aptos" panose="020B0004020202020204" pitchFamily="34" charset="0"/>
              </a:rPr>
              <a:t>Introduction</a:t>
            </a:r>
            <a:endParaRPr kumimoji="1" lang="ja-JP" altLang="en-US" sz="4400" b="1" dirty="0">
              <a:solidFill>
                <a:srgbClr val="1F4E79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214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F4E79"/>
                </a:solidFill>
                <a:latin typeface="Aptos"/>
              </a:rPr>
              <a:t>Special HVZK Simulator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7571" y="1237125"/>
                <a:ext cx="10515600" cy="430887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pt-BR" sz="2200" b="1">
                    <a:solidFill>
                      <a:srgbClr val="202020"/>
                    </a:solidFill>
                    <a:latin typeface="Aptos"/>
                  </a:rPr>
                  <a:t>We can construct a</a:t>
                </a:r>
                <a:r>
                  <a:rPr lang="pt-BR" sz="2200" b="1" i="0">
                    <a:solidFill>
                      <a:srgbClr val="202020"/>
                    </a:solidFill>
                    <a:latin typeface="Aptos"/>
                  </a:rPr>
                  <a:t> </a:t>
                </a:r>
                <a:r>
                  <a:rPr lang="pt-BR" sz="2200" b="1" dirty="0">
                    <a:solidFill>
                      <a:srgbClr val="202020"/>
                    </a:solidFill>
                    <a:latin typeface="Aptos"/>
                  </a:rPr>
                  <a:t>special HVZK </a:t>
                </a:r>
                <a:r>
                  <a:rPr lang="pt-BR" sz="2200" b="1" i="0" dirty="0">
                    <a:solidFill>
                      <a:srgbClr val="202020"/>
                    </a:solidFill>
                    <a:latin typeface="Aptos"/>
                  </a:rPr>
                  <a:t>simulator </a:t>
                </a:r>
                <a14:m>
                  <m:oMath xmlns:m="http://schemas.openxmlformats.org/officeDocument/2006/math">
                    <m:r>
                      <a:rPr lang="pt-BR" sz="22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𝒮</m:t>
                    </m:r>
                    <m:d>
                      <m:dPr>
                        <m:ctrl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pk</m:t>
                        </m:r>
                        <m: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2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chl</m:t>
                        </m:r>
                      </m:e>
                    </m:d>
                    <m:r>
                      <a:rPr lang="en-US" sz="22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→(</m:t>
                    </m:r>
                    <m:r>
                      <m:rPr>
                        <m:sty m:val="p"/>
                      </m:rPr>
                      <a:rPr lang="en-US" sz="22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com</m:t>
                    </m:r>
                    <m:r>
                      <a:rPr lang="en-US" sz="22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2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rsp</m:t>
                    </m:r>
                    <m:r>
                      <a:rPr lang="en-US" sz="22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BR" sz="2200" b="1" i="0" dirty="0">
                    <a:solidFill>
                      <a:srgbClr val="202020"/>
                    </a:solidFill>
                    <a:latin typeface="Aptos"/>
                  </a:rPr>
                  <a:t>.</a:t>
                </a:r>
                <a:endParaRPr sz="2200" b="1" i="0" dirty="0">
                  <a:solidFill>
                    <a:srgbClr val="202020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71" y="1237125"/>
                <a:ext cx="10515600" cy="430887"/>
              </a:xfrm>
              <a:prstGeom prst="rect">
                <a:avLst/>
              </a:prstGeom>
              <a:blipFill>
                <a:blip r:embed="rId3"/>
                <a:stretch>
                  <a:fillRect l="-754" t="-8451" b="-2816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/>
          <p:cNvSpPr/>
          <p:nvPr/>
        </p:nvSpPr>
        <p:spPr>
          <a:xfrm>
            <a:off x="333541" y="1906210"/>
            <a:ext cx="4189982" cy="502920"/>
          </a:xfrm>
          <a:prstGeom prst="roundRect">
            <a:avLst/>
          </a:prstGeom>
          <a:solidFill>
            <a:srgbClr val="E1EBF7"/>
          </a:solidFill>
          <a:ln w="19050">
            <a:solidFill>
              <a:srgbClr val="E1EB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0531" y="1914571"/>
                <a:ext cx="3896003" cy="494559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lang="en-US" sz="2400" b="1" i="0" dirty="0">
                    <a:solidFill>
                      <a:srgbClr val="1F4E79"/>
                    </a:solidFill>
                    <a:latin typeface="Cambria Math"/>
                  </a:rPr>
                  <a:t>Input: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 dirty="0" smtClean="0">
                            <a:solidFill>
                              <a:srgbClr val="1F4E7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ja-JP" sz="2400" b="1" i="1" dirty="0" smtClean="0">
                            <a:solidFill>
                              <a:srgbClr val="1F4E79"/>
                            </a:solidFill>
                            <a:latin typeface="Cambria Math" panose="02040503050406030204" pitchFamily="18" charset="0"/>
                          </a:rPr>
                          <m:t>pk</m:t>
                        </m:r>
                        <m:r>
                          <a:rPr lang="en-US" altLang="ja-JP" sz="2400" b="1" i="1" dirty="0" smtClean="0">
                            <a:solidFill>
                              <a:srgbClr val="1F4E79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ja-JP" altLang="en-US" sz="2400" b="1" i="1" dirty="0" smtClean="0">
                            <a:solidFill>
                              <a:srgbClr val="1F4E79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2400" b="1" i="1" dirty="0" smtClean="0">
                            <a:solidFill>
                              <a:srgbClr val="1F4E79"/>
                            </a:solidFill>
                            <a:latin typeface="Cambria Math" panose="02040503050406030204" pitchFamily="18" charset="0"/>
                          </a:rPr>
                          <m:t>pk</m:t>
                        </m:r>
                      </m:sub>
                    </m:sSub>
                  </m:oMath>
                </a14:m>
                <a:r>
                  <a:rPr lang="en-US" sz="2400" b="1" i="0" dirty="0">
                    <a:solidFill>
                      <a:srgbClr val="1F4E79"/>
                    </a:solidFill>
                    <a:latin typeface="Cambria Math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rgbClr val="1F4E79"/>
                        </a:solidFill>
                        <a:latin typeface="Cambria Math" panose="02040503050406030204" pitchFamily="18" charset="0"/>
                      </a:rPr>
                      <m:t>𝐜𝐡𝐥</m:t>
                    </m:r>
                    <m:r>
                      <a:rPr lang="en-US" sz="2400" b="1" i="1" dirty="0">
                        <a:solidFill>
                          <a:srgbClr val="1F4E79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2400" b="1" i="1" dirty="0" err="1">
                        <a:solidFill>
                          <a:srgbClr val="1F4E79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2400" b="1" i="1" dirty="0" err="1">
                        <a:solidFill>
                          <a:srgbClr val="1F4E79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400" b="1" i="1" dirty="0" err="1">
                        <a:solidFill>
                          <a:srgbClr val="1F4E79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sz="2400" b="1" i="1" dirty="0">
                        <a:solidFill>
                          <a:srgbClr val="1F4E7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sz="2400" b="1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31" y="1914571"/>
                <a:ext cx="3896003" cy="494559"/>
              </a:xfrm>
              <a:prstGeom prst="rect">
                <a:avLst/>
              </a:prstGeom>
              <a:blipFill>
                <a:blip r:embed="rId4"/>
                <a:stretch>
                  <a:fillRect l="-2034" t="-11111" r="-626" b="-1975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/>
          <p:cNvSpPr/>
          <p:nvPr/>
        </p:nvSpPr>
        <p:spPr>
          <a:xfrm>
            <a:off x="707571" y="2623385"/>
            <a:ext cx="7445829" cy="245010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4360" y="5715412"/>
            <a:ext cx="10149840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 i="0" dirty="0">
                <a:solidFill>
                  <a:srgbClr val="FF0000"/>
                </a:solidFill>
                <a:latin typeface="Aptos"/>
              </a:rPr>
              <a:t>⇒ </a:t>
            </a:r>
            <a:r>
              <a:rPr lang="en-US" sz="2200" b="1" i="0" dirty="0">
                <a:solidFill>
                  <a:srgbClr val="FF0000"/>
                </a:solidFill>
                <a:latin typeface="Aptos"/>
              </a:rPr>
              <a:t>A new ring signature </a:t>
            </a:r>
            <a:r>
              <a:rPr sz="2200" b="1" i="0" dirty="0">
                <a:solidFill>
                  <a:srgbClr val="FF0000"/>
                </a:solidFill>
                <a:latin typeface="Aptos"/>
              </a:rPr>
              <a:t>by </a:t>
            </a:r>
            <a:r>
              <a:rPr lang="en-US" sz="2200" b="1" i="0" dirty="0">
                <a:solidFill>
                  <a:srgbClr val="FF0000"/>
                </a:solidFill>
                <a:latin typeface="Aptos"/>
              </a:rPr>
              <a:t>applying </a:t>
            </a:r>
            <a:r>
              <a:rPr sz="2200" b="1" i="0" dirty="0">
                <a:solidFill>
                  <a:srgbClr val="FF0000"/>
                </a:solidFill>
                <a:latin typeface="Aptos"/>
              </a:rPr>
              <a:t>AOS</a:t>
            </a:r>
            <a:r>
              <a:rPr lang="en-US" sz="2200" b="1" i="0" dirty="0">
                <a:solidFill>
                  <a:srgbClr val="FF0000"/>
                </a:solidFill>
                <a:latin typeface="Aptos"/>
              </a:rPr>
              <a:t> transform with this simulator</a:t>
            </a:r>
            <a:r>
              <a:rPr sz="2200" b="1" i="0" dirty="0">
                <a:solidFill>
                  <a:srgbClr val="FF0000"/>
                </a:solidFill>
                <a:latin typeface="Aptos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F4941DA-A34D-9F9E-7A93-5BF94301ED3C}"/>
                  </a:ext>
                </a:extLst>
              </p:cNvPr>
              <p:cNvSpPr txBox="1"/>
              <p:nvPr/>
            </p:nvSpPr>
            <p:spPr>
              <a:xfrm>
                <a:off x="856339" y="2837536"/>
                <a:ext cx="8215448" cy="20905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ja-JP" sz="2400" dirty="0">
                    <a:latin typeface="Aptos" panose="020B0004020202020204" pitchFamily="34" charset="0"/>
                  </a:rPr>
                  <a:t>Generate a random isogeny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pk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kumimoji="1" lang="en-US" altLang="ja-JP" sz="2400" dirty="0">
                    <a:latin typeface="Aptos" panose="020B0004020202020204" pitchFamily="34" charset="0"/>
                  </a:rPr>
                  <a:t> of deg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kumimoji="1" lang="en-US" altLang="ja-JP" sz="2400" dirty="0">
                  <a:latin typeface="Aptos" panose="020B0004020202020204" pitchFamily="34" charset="0"/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ja-JP" sz="2400" dirty="0">
                    <a:latin typeface="Aptos" panose="020B0004020202020204" pitchFamily="34" charset="0"/>
                  </a:rPr>
                  <a:t>Compute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kumimoji="1" lang="ja-JP" altLang="en-US" sz="2400" dirty="0">
                    <a:latin typeface="Aptos" panose="020B0004020202020204" pitchFamily="34" charset="0"/>
                  </a:rPr>
                  <a:t> </a:t>
                </a:r>
                <a:r>
                  <a:rPr kumimoji="1" lang="en-US" altLang="ja-JP" sz="2400" dirty="0">
                    <a:latin typeface="Aptos" panose="020B0004020202020204" pitchFamily="34" charset="0"/>
                  </a:rPr>
                  <a:t>s.t.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pk</m:t>
                            </m:r>
                          </m:sub>
                        </m:sSub>
                      </m:e>
                    </m:d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∈⟨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𝑠𝑃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𝑡𝑄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endParaRPr kumimoji="1" lang="en-US" altLang="ja-JP" sz="2400" dirty="0">
                  <a:latin typeface="Aptos" panose="020B0004020202020204" pitchFamily="34" charset="0"/>
                </a:endParaRPr>
              </a:p>
              <a:p>
                <a:pPr marL="1028700" lvl="1" indent="-571500">
                  <a:buFont typeface="+mj-lt"/>
                  <a:buAutoNum type="romanLcPeriod"/>
                </a:pPr>
                <a:r>
                  <a:rPr kumimoji="1" lang="en-US" altLang="ja-JP" sz="2400" dirty="0">
                    <a:latin typeface="Aptos" panose="020B0004020202020204" pitchFamily="34" charset="0"/>
                  </a:rPr>
                  <a:t>Sample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𝑃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chl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kumimoji="1" lang="en-US" altLang="ja-JP" sz="2400" dirty="0">
                    <a:latin typeface="Aptos" panose="020B00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d>
                      <m:dPr>
                        <m:begChr m:val="⟨"/>
                        <m:endChr m:val="⟩"/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  <m:d>
                          <m:dPr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  <m:t>pk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kumimoji="1" lang="en-US" altLang="ja-JP" sz="2400" dirty="0">
                  <a:latin typeface="Aptos" panose="020B0004020202020204" pitchFamily="34" charset="0"/>
                </a:endParaRPr>
              </a:p>
              <a:p>
                <a:pPr marL="971550" lvl="1" indent="-514350">
                  <a:buFont typeface="+mj-lt"/>
                  <a:buAutoNum type="romanLcPeriod"/>
                </a:pPr>
                <a:r>
                  <a:rPr kumimoji="1" lang="en-US" altLang="ja-JP" sz="2400" dirty="0">
                    <a:latin typeface="Aptos" panose="020B000402020202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𝑠𝑃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ja-JP" sz="2400" dirty="0">
                  <a:latin typeface="Aptos" panose="020B0004020202020204" pitchFamily="34" charset="0"/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kumimoji="1" lang="en-US" altLang="ja-JP" sz="2400" dirty="0">
                    <a:latin typeface="Aptos" panose="020B0004020202020204" pitchFamily="34" charset="0"/>
                  </a:rPr>
                  <a:t>Return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com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ja-JP" altLang="en-US" sz="2400" dirty="0">
                    <a:latin typeface="Aptos" panose="020B0004020202020204" pitchFamily="34" charset="0"/>
                  </a:rPr>
                  <a:t> </a:t>
                </a:r>
                <a:r>
                  <a:rPr kumimoji="1" lang="en-US" altLang="ja-JP" sz="2400" dirty="0">
                    <a:latin typeface="Aptos" panose="020B0004020202020204" pitchFamily="34" charset="0"/>
                  </a:rPr>
                  <a:t>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rsp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kumimoji="1" lang="ja-JP" altLang="en-US" sz="2400" dirty="0">
                  <a:latin typeface="Aptos" panose="020B0004020202020204" pitchFamily="34" charset="0"/>
                </a:endParaRPr>
              </a:p>
            </p:txBody>
          </p:sp>
        </mc:Choice>
        <mc:Fallback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3F4941DA-A34D-9F9E-7A93-5BF94301E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39" y="2837536"/>
                <a:ext cx="8215448" cy="2090509"/>
              </a:xfrm>
              <a:prstGeom prst="rect">
                <a:avLst/>
              </a:prstGeom>
              <a:blipFill>
                <a:blip r:embed="rId5"/>
                <a:stretch>
                  <a:fillRect l="-1080" t="-2424" b="-606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D0702708-C26C-0BCB-EFCE-B14A271D34A1}"/>
                  </a:ext>
                </a:extLst>
              </p:cNvPr>
              <p:cNvSpPr txBox="1"/>
              <p:nvPr/>
            </p:nvSpPr>
            <p:spPr>
              <a:xfrm>
                <a:off x="9600011" y="2487435"/>
                <a:ext cx="5486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D0702708-C26C-0BCB-EFCE-B14A271D3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0011" y="2487435"/>
                <a:ext cx="548640" cy="584775"/>
              </a:xfrm>
              <a:prstGeom prst="rect">
                <a:avLst/>
              </a:prstGeom>
              <a:blipFill>
                <a:blip r:embed="rId6"/>
                <a:stretch>
                  <a:fillRect l="-9091" r="-6818" b="-638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CA367B32-2C24-870F-CF78-42BFA2202322}"/>
                  </a:ext>
                </a:extLst>
              </p:cNvPr>
              <p:cNvSpPr txBox="1"/>
              <p:nvPr/>
            </p:nvSpPr>
            <p:spPr>
              <a:xfrm>
                <a:off x="8439146" y="4759175"/>
                <a:ext cx="882104" cy="628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CA367B32-2C24-870F-CF78-42BFA22023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146" y="4759175"/>
                <a:ext cx="882104" cy="628634"/>
              </a:xfrm>
              <a:prstGeom prst="rect">
                <a:avLst/>
              </a:prstGeom>
              <a:blipFill>
                <a:blip r:embed="rId7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68A90F32-2EAB-75EA-FCDC-AF0B862593F2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8880198" y="3072210"/>
            <a:ext cx="994133" cy="1686965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3ED2F751-A897-2C7F-14B3-4D1D8AE27B70}"/>
                  </a:ext>
                </a:extLst>
              </p:cNvPr>
              <p:cNvSpPr txBox="1"/>
              <p:nvPr/>
            </p:nvSpPr>
            <p:spPr>
              <a:xfrm>
                <a:off x="9762302" y="4488716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kumimoji="1" lang="en-US" altLang="ja-JP" sz="3200" b="0" dirty="0">
                    <a:solidFill>
                      <a:srgbClr val="FF0000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3ED2F751-A897-2C7F-14B3-4D1D8AE27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2302" y="4488716"/>
                <a:ext cx="701040" cy="584775"/>
              </a:xfrm>
              <a:prstGeom prst="rect">
                <a:avLst/>
              </a:prstGeom>
              <a:blipFill>
                <a:blip r:embed="rId8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500F5317-314E-4EAD-1DE8-646B51FCC42D}"/>
                  </a:ext>
                </a:extLst>
              </p:cNvPr>
              <p:cNvSpPr txBox="1"/>
              <p:nvPr/>
            </p:nvSpPr>
            <p:spPr>
              <a:xfrm>
                <a:off x="8676224" y="3415910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sk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500F5317-314E-4EAD-1DE8-646B51FCC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224" y="3415910"/>
                <a:ext cx="701040" cy="584775"/>
              </a:xfrm>
              <a:prstGeom prst="rect">
                <a:avLst/>
              </a:prstGeom>
              <a:blipFill>
                <a:blip r:embed="rId9"/>
                <a:stretch>
                  <a:fillRect l="-14286" r="-7143" b="-1276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67E55631-B1BE-1871-653F-578811A0ED17}"/>
              </a:ext>
            </a:extLst>
          </p:cNvPr>
          <p:cNvCxnSpPr>
            <a:cxnSpLocks/>
            <a:stCxn id="5" idx="3"/>
            <a:endCxn id="26" idx="1"/>
          </p:cNvCxnSpPr>
          <p:nvPr/>
        </p:nvCxnSpPr>
        <p:spPr>
          <a:xfrm>
            <a:off x="9321250" y="5073492"/>
            <a:ext cx="1544870" cy="0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36540259-8B98-8E70-D1C7-EC54DDF4BDB3}"/>
                  </a:ext>
                </a:extLst>
              </p:cNvPr>
              <p:cNvSpPr txBox="1"/>
              <p:nvPr/>
            </p:nvSpPr>
            <p:spPr>
              <a:xfrm>
                <a:off x="10866120" y="4781104"/>
                <a:ext cx="701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36540259-8B98-8E70-D1C7-EC54DDF4B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120" y="4781104"/>
                <a:ext cx="70104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F4E79"/>
                </a:solidFill>
                <a:latin typeface="Aptos"/>
              </a:rPr>
              <a:t>Efficiency Comparison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22960" y="1097280"/>
                <a:ext cx="10515600" cy="36576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" sz="1800" b="0" i="0" dirty="0">
                    <a:solidFill>
                      <a:srgbClr val="5F5F5F"/>
                    </a:solidFill>
                    <a:latin typeface="Aptos"/>
                  </a:rPr>
                  <a:t>NIST security level I</a:t>
                </a:r>
                <a:r>
                  <a:rPr lang="en" dirty="0">
                    <a:solidFill>
                      <a:srgbClr val="5F5F5F"/>
                    </a:solidFill>
                    <a:latin typeface="Aptos"/>
                  </a:rPr>
                  <a:t>;  </a:t>
                </a:r>
                <a14:m>
                  <m:oMath xmlns:m="http://schemas.openxmlformats.org/officeDocument/2006/math">
                    <m:r>
                      <a:rPr lang="en" b="0" i="1" smtClean="0">
                        <a:solidFill>
                          <a:srgbClr val="5F5F5F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1800" b="0" i="0" dirty="0">
                    <a:solidFill>
                      <a:srgbClr val="5F5F5F"/>
                    </a:solidFill>
                    <a:latin typeface="Aptos"/>
                  </a:rPr>
                  <a:t>: number of ring members</a:t>
                </a:r>
                <a:endParaRPr sz="1800" b="0" i="0" dirty="0">
                  <a:solidFill>
                    <a:srgbClr val="5F5F5F"/>
                  </a:solidFill>
                  <a:latin typeface="Aptos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1097280"/>
                <a:ext cx="10515600" cy="365760"/>
              </a:xfrm>
              <a:prstGeom prst="rect">
                <a:avLst/>
              </a:prstGeom>
              <a:blipFill>
                <a:blip r:embed="rId3"/>
                <a:stretch>
                  <a:fillRect l="-483" t="-6667" b="-2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/>
          <p:cNvSpPr/>
          <p:nvPr/>
        </p:nvSpPr>
        <p:spPr>
          <a:xfrm>
            <a:off x="731520" y="1691640"/>
            <a:ext cx="6675120" cy="356616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0120" y="1920240"/>
            <a:ext cx="6217920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 i="0" dirty="0">
                <a:solidFill>
                  <a:srgbClr val="1F4E79"/>
                </a:solidFill>
                <a:latin typeface="Aptos"/>
              </a:rPr>
              <a:t>Computation</a:t>
            </a:r>
            <a:r>
              <a:rPr lang="en-US" sz="2200" b="1" i="0" dirty="0">
                <a:solidFill>
                  <a:srgbClr val="1F4E79"/>
                </a:solidFill>
                <a:latin typeface="Aptos"/>
              </a:rPr>
              <a:t> for signing </a:t>
            </a:r>
            <a:r>
              <a:rPr lang="en-US" sz="2200" b="1" dirty="0">
                <a:solidFill>
                  <a:srgbClr val="1F4E79"/>
                </a:solidFill>
                <a:latin typeface="Aptos"/>
              </a:rPr>
              <a:t>&amp;</a:t>
            </a:r>
            <a:r>
              <a:rPr lang="en-US" sz="2200" b="1" i="0" dirty="0">
                <a:solidFill>
                  <a:srgbClr val="1F4E79"/>
                </a:solidFill>
                <a:latin typeface="Aptos"/>
              </a:rPr>
              <a:t> verification</a:t>
            </a:r>
            <a:endParaRPr sz="2200" b="1" i="0" dirty="0">
              <a:solidFill>
                <a:srgbClr val="1F4E79"/>
              </a:solidFill>
              <a:latin typeface="Apto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8720" y="2606040"/>
            <a:ext cx="1280160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b="1" i="0" dirty="0">
                <a:solidFill>
                  <a:srgbClr val="1F4E79"/>
                </a:solidFill>
                <a:latin typeface="Aptos"/>
              </a:rPr>
              <a:t>Ours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423160" y="2512773"/>
                <a:ext cx="3950120" cy="470000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altLang="ja-JP" sz="24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ja-JP" altLang="en-US" sz="24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sz="24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ja-JP" sz="24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𝟗𝟖𝟖</m:t>
                        </m:r>
                      </m:sup>
                    </m:sSup>
                  </m:oMath>
                </a14:m>
                <a:r>
                  <a:rPr lang="en-US" sz="2400" b="1" i="0" dirty="0">
                    <a:solidFill>
                      <a:srgbClr val="202020"/>
                    </a:solidFill>
                    <a:latin typeface="Cambria Math"/>
                  </a:rPr>
                  <a:t>-isogeny)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4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sz="2400" b="1" i="0" dirty="0">
                    <a:solidFill>
                      <a:srgbClr val="202020"/>
                    </a:solidFill>
                    <a:latin typeface="Cambria Math"/>
                  </a:rPr>
                  <a:t> + (const.)</a:t>
                </a:r>
                <a:endParaRPr sz="2400" b="1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160" y="2512773"/>
                <a:ext cx="3950120" cy="470000"/>
              </a:xfrm>
              <a:prstGeom prst="rect">
                <a:avLst/>
              </a:prstGeom>
              <a:blipFill>
                <a:blip r:embed="rId4"/>
                <a:stretch>
                  <a:fillRect l="-1608" t="-5263" r="-1608" b="-289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188720" y="3429000"/>
            <a:ext cx="879566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b="1" i="0" dirty="0">
                <a:solidFill>
                  <a:srgbClr val="5F5F5F"/>
                </a:solidFill>
                <a:latin typeface="Aptos"/>
              </a:rPr>
              <a:t>Erebor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388325" y="3376091"/>
                <a:ext cx="4742517" cy="475451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24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ja-JP" altLang="en-US" sz="24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ja-JP" altLang="en-US" sz="24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ja-JP" sz="24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𝟏𝟎𝟓𝟒</m:t>
                        </m:r>
                      </m:sup>
                    </m:sSup>
                    <m:r>
                      <a:rPr lang="en-US" altLang="ja-JP" sz="2400" b="1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altLang="ja-JP" sz="24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24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altLang="ja-JP" sz="2400" b="1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sup>
                    </m:sSup>
                  </m:oMath>
                </a14:m>
                <a:r>
                  <a:rPr lang="en-US" sz="2400" b="1" i="0" dirty="0">
                    <a:solidFill>
                      <a:srgbClr val="202020"/>
                    </a:solidFill>
                    <a:latin typeface="Cambria Math"/>
                  </a:rPr>
                  <a:t>-isogeny</a:t>
                </a:r>
                <a:r>
                  <a:rPr lang="en-US" altLang="ja-JP" sz="2400" b="1" dirty="0">
                    <a:solidFill>
                      <a:srgbClr val="202020"/>
                    </a:solidFill>
                    <a:latin typeface="Cambria Math"/>
                  </a:rPr>
                  <a:t>)</a:t>
                </a:r>
                <a14:m>
                  <m:oMath xmlns:m="http://schemas.openxmlformats.org/officeDocument/2006/math">
                    <m:r>
                      <a:rPr lang="en-US" altLang="ja-JP" sz="2400" b="1" i="1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ja-JP" sz="2400" b="1" i="1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altLang="ja-JP" sz="2400" b="1" dirty="0">
                    <a:solidFill>
                      <a:srgbClr val="202020"/>
                    </a:solidFill>
                    <a:latin typeface="Cambria Math"/>
                  </a:rPr>
                  <a:t> + (const.)</a:t>
                </a:r>
                <a:endParaRPr sz="2400" b="1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8325" y="3376091"/>
                <a:ext cx="4742517" cy="475451"/>
              </a:xfrm>
              <a:prstGeom prst="rect">
                <a:avLst/>
              </a:prstGeom>
              <a:blipFill>
                <a:blip r:embed="rId5"/>
                <a:stretch>
                  <a:fillRect l="-1337" t="-2564" r="-1604" b="-282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325880" y="4394805"/>
            <a:ext cx="5248656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 i="0" dirty="0">
                <a:solidFill>
                  <a:srgbClr val="FF0000"/>
                </a:solidFill>
                <a:latin typeface="Aptos"/>
              </a:rPr>
              <a:t>lower signing &amp; verification cost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35240" y="1691640"/>
            <a:ext cx="3794760" cy="3566160"/>
          </a:xfrm>
          <a:prstGeom prst="roundRect">
            <a:avLst/>
          </a:prstGeom>
          <a:solidFill>
            <a:srgbClr val="F2F6FC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909560" y="1920240"/>
            <a:ext cx="3246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 i="0">
                <a:solidFill>
                  <a:srgbClr val="1F4E79"/>
                </a:solidFill>
                <a:latin typeface="Aptos"/>
              </a:rPr>
              <a:t>Signature size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55279" y="3311436"/>
            <a:ext cx="1417320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b="0" i="0" dirty="0">
                <a:solidFill>
                  <a:srgbClr val="5F5F5F"/>
                </a:solidFill>
                <a:latin typeface="Aptos"/>
              </a:rPr>
              <a:t>Erebor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0" y="3265716"/>
            <a:ext cx="1645920" cy="61555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700" b="1" i="0" dirty="0">
                <a:solidFill>
                  <a:srgbClr val="202020"/>
                </a:solidFill>
                <a:latin typeface="Aptos"/>
              </a:rPr>
              <a:t>130N</a:t>
            </a:r>
            <a:r>
              <a:rPr lang="en-US" sz="1700" b="1" i="0" dirty="0">
                <a:solidFill>
                  <a:srgbClr val="202020"/>
                </a:solidFill>
                <a:latin typeface="Aptos"/>
              </a:rPr>
              <a:t> + 16</a:t>
            </a:r>
            <a:r>
              <a:rPr sz="1700" b="1" i="0" dirty="0">
                <a:solidFill>
                  <a:srgbClr val="202020"/>
                </a:solidFill>
                <a:latin typeface="Aptos"/>
              </a:rPr>
              <a:t> bytes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55279" y="2546604"/>
            <a:ext cx="1417320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b="1" i="0" dirty="0">
                <a:solidFill>
                  <a:srgbClr val="1F4E79"/>
                </a:solidFill>
                <a:latin typeface="Aptos"/>
              </a:rPr>
              <a:t>Ours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35440" y="2500884"/>
            <a:ext cx="1645920" cy="6463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800" b="1" i="0" dirty="0">
                <a:solidFill>
                  <a:srgbClr val="1F4E79"/>
                </a:solidFill>
                <a:latin typeface="Aptos"/>
              </a:rPr>
              <a:t>207N</a:t>
            </a:r>
            <a:r>
              <a:rPr lang="en-US" sz="1800" b="1" i="0" dirty="0">
                <a:solidFill>
                  <a:srgbClr val="1F4E79"/>
                </a:solidFill>
                <a:latin typeface="Aptos"/>
              </a:rPr>
              <a:t> + 16</a:t>
            </a:r>
            <a:r>
              <a:rPr sz="1800" b="1" i="0" dirty="0">
                <a:solidFill>
                  <a:srgbClr val="1F4E79"/>
                </a:solidFill>
                <a:latin typeface="Aptos"/>
              </a:rPr>
              <a:t> bytes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85760" y="4401747"/>
            <a:ext cx="288036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 i="0" dirty="0">
                <a:solidFill>
                  <a:srgbClr val="FF0000"/>
                </a:solidFill>
                <a:latin typeface="Aptos"/>
              </a:rPr>
              <a:t>≈ 1.6× Erebor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625673"/>
            <a:ext cx="10332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300" b="1" i="0">
                <a:solidFill>
                  <a:srgbClr val="202020"/>
                </a:solidFill>
                <a:latin typeface="Aptos"/>
              </a:rPr>
              <a:t>Trade-off: faster computation, larger signatures.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E2F2F-49FA-FCC3-67DD-BF9372609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0E35A6-1946-F265-6CB5-DA698175B6D4}"/>
              </a:ext>
            </a:extLst>
          </p:cNvPr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800" b="1" i="0" dirty="0">
                <a:solidFill>
                  <a:srgbClr val="1F4E79"/>
                </a:solidFill>
                <a:latin typeface="Aptos"/>
              </a:rPr>
              <a:t>On the Full-Anonymity of Our Ring Signature.</a:t>
            </a:r>
            <a:endParaRPr sz="2800" b="1" i="0" dirty="0">
              <a:solidFill>
                <a:srgbClr val="1F4E79"/>
              </a:solidFill>
              <a:latin typeface="Apto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DEA60D-E119-FFA4-6603-9025F822C2F4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D198E6-3EBB-EC45-9174-889834C324E0}"/>
              </a:ext>
            </a:extLst>
          </p:cNvPr>
          <p:cNvSpPr txBox="1"/>
          <p:nvPr/>
        </p:nvSpPr>
        <p:spPr>
          <a:xfrm>
            <a:off x="822960" y="1143000"/>
            <a:ext cx="10424160" cy="4462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300" b="1" i="0" dirty="0">
                <a:solidFill>
                  <a:srgbClr val="202020"/>
                </a:solidFill>
                <a:latin typeface="Aptos"/>
              </a:rPr>
              <a:t>Our ring signature is NOT full-anonymous</a:t>
            </a:r>
            <a:r>
              <a:rPr sz="2300" b="1" i="0" dirty="0">
                <a:solidFill>
                  <a:srgbClr val="202020"/>
                </a:solidFill>
                <a:latin typeface="Aptos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0DEB00E3-94B7-84FE-54AF-403032E4EDA6}"/>
                  </a:ext>
                </a:extLst>
              </p:cNvPr>
              <p:cNvSpPr txBox="1"/>
              <p:nvPr/>
            </p:nvSpPr>
            <p:spPr>
              <a:xfrm>
                <a:off x="5462451" y="1787382"/>
                <a:ext cx="5486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0DEB00E3-94B7-84FE-54AF-403032E4E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2451" y="1787382"/>
                <a:ext cx="54864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E6A871CF-D5D5-1F0D-5F08-C4147DA2A5B9}"/>
                  </a:ext>
                </a:extLst>
              </p:cNvPr>
              <p:cNvSpPr txBox="1"/>
              <p:nvPr/>
            </p:nvSpPr>
            <p:spPr>
              <a:xfrm>
                <a:off x="3049815" y="3386849"/>
                <a:ext cx="882104" cy="628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E6A871CF-D5D5-1F0D-5F08-C4147DA2A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815" y="3386849"/>
                <a:ext cx="882104" cy="6286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FB93A88F-9ECF-DF63-1B5B-BB9840EC4827}"/>
                  </a:ext>
                </a:extLst>
              </p:cNvPr>
              <p:cNvSpPr txBox="1"/>
              <p:nvPr/>
            </p:nvSpPr>
            <p:spPr>
              <a:xfrm>
                <a:off x="7509329" y="3386849"/>
                <a:ext cx="10250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3200" b="0" i="1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/>
              </a:p>
            </p:txBody>
          </p:sp>
        </mc:Choice>
        <mc:Fallback xmlns=""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FB93A88F-9ECF-DF63-1B5B-BB9840EC4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9329" y="3386849"/>
                <a:ext cx="1025071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8B526766-1D99-C9B7-67F6-7464CDC24FDD}"/>
              </a:ext>
            </a:extLst>
          </p:cNvPr>
          <p:cNvCxnSpPr>
            <a:cxnSpLocks/>
          </p:cNvCxnSpPr>
          <p:nvPr/>
        </p:nvCxnSpPr>
        <p:spPr>
          <a:xfrm>
            <a:off x="6015262" y="2313830"/>
            <a:ext cx="1661525" cy="1182103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D711FDA2-2F87-E060-D343-AC9ED97274E3}"/>
              </a:ext>
            </a:extLst>
          </p:cNvPr>
          <p:cNvCxnSpPr>
            <a:cxnSpLocks/>
          </p:cNvCxnSpPr>
          <p:nvPr/>
        </p:nvCxnSpPr>
        <p:spPr>
          <a:xfrm flipH="1">
            <a:off x="3763733" y="2313830"/>
            <a:ext cx="1720490" cy="1192898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AF3FC69F-78C0-4BC3-7E31-63CD25645AF1}"/>
                  </a:ext>
                </a:extLst>
              </p:cNvPr>
              <p:cNvSpPr txBox="1"/>
              <p:nvPr/>
            </p:nvSpPr>
            <p:spPr>
              <a:xfrm>
                <a:off x="6963047" y="2394501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com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AF3FC69F-78C0-4BC3-7E31-63CD25645A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047" y="2394501"/>
                <a:ext cx="701040" cy="584775"/>
              </a:xfrm>
              <a:prstGeom prst="rect">
                <a:avLst/>
              </a:prstGeom>
              <a:blipFill>
                <a:blip r:embed="rId6"/>
                <a:stretch>
                  <a:fillRect l="-10435" r="-869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128AB327-4D3E-E1D2-A333-2D4D27E13977}"/>
                  </a:ext>
                </a:extLst>
              </p:cNvPr>
              <p:cNvSpPr txBox="1"/>
              <p:nvPr/>
            </p:nvSpPr>
            <p:spPr>
              <a:xfrm>
                <a:off x="5370104" y="3545224"/>
                <a:ext cx="701040" cy="628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rgbClr val="FF0000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128AB327-4D3E-E1D2-A333-2D4D27E13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104" y="3545224"/>
                <a:ext cx="701040" cy="628634"/>
              </a:xfrm>
              <a:prstGeom prst="rect">
                <a:avLst/>
              </a:prstGeom>
              <a:blipFill>
                <a:blip r:embed="rId7"/>
                <a:stretch>
                  <a:fillRect l="-87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11E84EE4-70A8-BA5E-6285-A50B5C7EFA0E}"/>
                  </a:ext>
                </a:extLst>
              </p:cNvPr>
              <p:cNvSpPr txBox="1"/>
              <p:nvPr/>
            </p:nvSpPr>
            <p:spPr>
              <a:xfrm>
                <a:off x="3927564" y="2338292"/>
                <a:ext cx="7010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sk</m:t>
                        </m:r>
                      </m:sub>
                    </m:sSub>
                  </m:oMath>
                </a14:m>
                <a:r>
                  <a:rPr kumimoji="1" lang="en-US" altLang="ja-JP" sz="3200" b="0" dirty="0">
                    <a:solidFill>
                      <a:schemeClr val="tx1"/>
                    </a:solidFill>
                    <a:latin typeface="Century Schoolbook" panose="02040604050505020304" pitchFamily="18" charset="0"/>
                    <a:ea typeface="Cambria Math" panose="02040503050406030204" pitchFamily="18" charset="0"/>
                  </a:rPr>
                  <a:t> </a:t>
                </a:r>
                <a:endParaRPr lang="ja-JP" alt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11E84EE4-70A8-BA5E-6285-A50B5C7EF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564" y="2338292"/>
                <a:ext cx="70104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890AE70E-088F-7087-CBDA-05D9138D2F1F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 flipV="1">
            <a:off x="3931919" y="3679237"/>
            <a:ext cx="3577410" cy="21929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1DBCE7D0-394E-FAC2-D7D9-6E15EA565599}"/>
                  </a:ext>
                </a:extLst>
              </p:cNvPr>
              <p:cNvSpPr txBox="1"/>
              <p:nvPr/>
            </p:nvSpPr>
            <p:spPr>
              <a:xfrm>
                <a:off x="609599" y="4327046"/>
                <a:ext cx="11246603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en-US" altLang="ja-JP" sz="24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ja-JP" altLang="en-US" sz="2400" dirty="0"/>
                  <a:t> </a:t>
                </a:r>
                <a:r>
                  <a:rPr kumimoji="1" lang="en-US" altLang="ja-JP" sz="2400" dirty="0"/>
                  <a:t>is real: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  <m:t>sk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ja-JP" altLang="en-US" sz="2400" dirty="0"/>
                  <a:t> </a:t>
                </a:r>
                <a:r>
                  <a:rPr kumimoji="1" lang="en-US" altLang="ja-JP" sz="2400" dirty="0"/>
                  <a:t>is ALWAYS an endomorphism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ja-JP" sz="2400" dirty="0"/>
                  <a:t>. (Property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24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kumimoji="1" lang="en-US" altLang="ja-JP" sz="2400" dirty="0"/>
                  <a:t>-KLPT)</a:t>
                </a:r>
              </a:p>
              <a:p>
                <a:pPr>
                  <a:lnSpc>
                    <a:spcPct val="150000"/>
                  </a:lnSpc>
                </a:pPr>
                <a:r>
                  <a:rPr kumimoji="1" lang="en-US" altLang="ja-JP" sz="24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ja-JP" altLang="en-US" sz="2400" dirty="0"/>
                  <a:t> </a:t>
                </a:r>
                <a:r>
                  <a:rPr kumimoji="1" lang="en-US" altLang="ja-JP" sz="2400" dirty="0"/>
                  <a:t>is simulated: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ja-JP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ja-JP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2400" i="1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kumimoji="1" lang="en-US" altLang="ja-JP" sz="2400" i="1">
                                    <a:latin typeface="Cambria Math" panose="02040503050406030204" pitchFamily="18" charset="0"/>
                                  </a:rPr>
                                  <m:t>sk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kumimoji="1" lang="en-US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ja-JP" altLang="en-US" sz="2400" dirty="0"/>
                  <a:t> </a:t>
                </a:r>
                <a:r>
                  <a:rPr kumimoji="1" lang="en-US" altLang="ja-JP" sz="2400" dirty="0"/>
                  <a:t>is NOT an endomorphism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ja-JP" altLang="en-US" sz="2400" dirty="0"/>
                  <a:t> </a:t>
                </a:r>
                <a:r>
                  <a:rPr kumimoji="1" lang="en-US" altLang="ja-JP" sz="2400" dirty="0"/>
                  <a:t>with high probability.</a:t>
                </a:r>
                <a:endParaRPr kumimoji="1" lang="ja-JP" altLang="en-US" sz="2400" dirty="0"/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1DBCE7D0-394E-FAC2-D7D9-6E15EA565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" y="4327046"/>
                <a:ext cx="11246603" cy="1248803"/>
              </a:xfrm>
              <a:prstGeom prst="rect">
                <a:avLst/>
              </a:prstGeom>
              <a:blipFill>
                <a:blip r:embed="rId9"/>
                <a:stretch>
                  <a:fillRect l="-813" b="-78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08D15524-FE01-3283-1ED5-03BBCE4D4EF8}"/>
                  </a:ext>
                </a:extLst>
              </p:cNvPr>
              <p:cNvSpPr txBox="1"/>
              <p:nvPr/>
            </p:nvSpPr>
            <p:spPr>
              <a:xfrm>
                <a:off x="1436914" y="5837927"/>
                <a:ext cx="8599714" cy="494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/>
                  <a:t>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sk</m:t>
                        </m:r>
                      </m:sub>
                    </m:sSub>
                  </m:oMath>
                </a14:m>
                <a:r>
                  <a:rPr kumimoji="1" lang="en-US" altLang="ja-JP" sz="2400" dirty="0"/>
                  <a:t>, we can distinguish whether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rsp</m:t>
                        </m:r>
                      </m:sub>
                    </m:sSub>
                  </m:oMath>
                </a14:m>
                <a:r>
                  <a:rPr kumimoji="1" lang="ja-JP" altLang="en-US" sz="2400" dirty="0"/>
                  <a:t> </a:t>
                </a:r>
                <a:r>
                  <a:rPr kumimoji="1" lang="en-US" altLang="ja-JP" sz="2400" dirty="0"/>
                  <a:t>is real or simulated!</a:t>
                </a:r>
                <a:endParaRPr kumimoji="1" lang="ja-JP" altLang="en-US" sz="2400" dirty="0"/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08D15524-FE01-3283-1ED5-03BBCE4D4E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914" y="5837927"/>
                <a:ext cx="8599714" cy="494559"/>
              </a:xfrm>
              <a:prstGeom prst="rect">
                <a:avLst/>
              </a:prstGeom>
              <a:blipFill>
                <a:blip r:embed="rId10"/>
                <a:stretch>
                  <a:fillRect l="-1135" t="-8642" b="-2222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9958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Conclusion</a:t>
            </a:r>
            <a:r>
              <a:rPr lang="en-US" sz="2800" b="1" i="0" dirty="0">
                <a:solidFill>
                  <a:srgbClr val="1F4E79"/>
                </a:solidFill>
                <a:latin typeface="Aptos"/>
              </a:rPr>
              <a:t> &amp; Future Work</a:t>
            </a:r>
            <a:endParaRPr sz="2800" b="1" i="0" dirty="0">
              <a:solidFill>
                <a:srgbClr val="1F4E79"/>
              </a:solidFill>
              <a:latin typeface="Apto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09451" y="1325880"/>
            <a:ext cx="2277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u="sng">
                <a:solidFill>
                  <a:srgbClr val="1F4E79"/>
                </a:solidFill>
                <a:latin typeface="Aptos"/>
              </a:rPr>
              <a:t>Conclusion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74914" y="1737360"/>
                <a:ext cx="11007635" cy="30008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spcAft>
                    <a:spcPts val="180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202020"/>
                    </a:solidFill>
                    <a:latin typeface="Aptos"/>
                  </a:defRPr>
                </a:pPr>
                <a:r>
                  <a:rPr sz="2400" dirty="0"/>
                  <a:t>We constructed </a:t>
                </a:r>
                <a:r>
                  <a:rPr lang="en-US" sz="2400" dirty="0"/>
                  <a:t>a</a:t>
                </a:r>
                <a:r>
                  <a:rPr lang="en-US" altLang="ja-JP" sz="2400" dirty="0"/>
                  <a:t> </a:t>
                </a:r>
                <a:r>
                  <a:rPr lang="en-US" altLang="ja-JP" sz="2400" b="1" dirty="0"/>
                  <a:t>new isogeny-based </a:t>
                </a:r>
                <a14:m>
                  <m:oMath xmlns:m="http://schemas.openxmlformats.org/officeDocument/2006/math">
                    <m:r>
                      <a:rPr lang="en-US" altLang="ja-JP" sz="2400" b="1">
                        <a:latin typeface="Cambria Math" panose="02040503050406030204" pitchFamily="18" charset="0"/>
                      </a:rPr>
                      <m:t>𝚺</m:t>
                    </m:r>
                  </m:oMath>
                </a14:m>
                <a:r>
                  <a:rPr lang="en-US" altLang="ja-JP" sz="2400" b="1" dirty="0"/>
                  <a:t>-protocol</a:t>
                </a:r>
                <a:r>
                  <a:rPr lang="en-US" altLang="ja-JP" sz="2400" dirty="0"/>
                  <a:t>  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24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ja-JP" sz="2400" dirty="0"/>
                  <a:t>-KLPT.</a:t>
                </a:r>
              </a:p>
              <a:p>
                <a:pPr marL="342900" indent="-342900">
                  <a:spcAft>
                    <a:spcPts val="180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202020"/>
                    </a:solidFill>
                    <a:latin typeface="Aptos"/>
                  </a:defRPr>
                </a:pPr>
                <a:r>
                  <a:rPr lang="en-US" sz="2400" dirty="0"/>
                  <a:t>We constructed a</a:t>
                </a:r>
                <a:r>
                  <a:rPr lang="en-US" altLang="ja-JP" sz="2400" dirty="0"/>
                  <a:t> </a:t>
                </a:r>
                <a:r>
                  <a:rPr lang="en-US" altLang="ja-JP" sz="2400" b="1" dirty="0"/>
                  <a:t>new isogeny-based ring signature</a:t>
                </a:r>
                <a:r>
                  <a:rPr lang="en-US" altLang="ja-JP" sz="2400" dirty="0"/>
                  <a:t> by applying the AOS transform to the new Σ-protocol.</a:t>
                </a:r>
                <a:endParaRPr sz="2400" dirty="0"/>
              </a:p>
              <a:p>
                <a:pPr marL="342900" indent="-342900">
                  <a:spcAft>
                    <a:spcPts val="180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202020"/>
                    </a:solidFill>
                    <a:latin typeface="Aptos"/>
                  </a:defRPr>
                </a:pPr>
                <a:r>
                  <a:rPr sz="2400" dirty="0"/>
                  <a:t>The resulting scheme </a:t>
                </a:r>
                <a:r>
                  <a:rPr sz="2400" b="1" dirty="0"/>
                  <a:t>has lower signing and verification costs </a:t>
                </a:r>
                <a:r>
                  <a:rPr sz="2400" dirty="0"/>
                  <a:t>than Erebor</a:t>
                </a:r>
                <a:r>
                  <a:rPr lang="en-US" sz="2400" dirty="0"/>
                  <a:t>  but it has </a:t>
                </a:r>
                <a:r>
                  <a:rPr lang="en-US" sz="2400" b="1" dirty="0"/>
                  <a:t>larger signature sizes</a:t>
                </a:r>
                <a:r>
                  <a:rPr lang="en-US" sz="2400" dirty="0"/>
                  <a:t>.</a:t>
                </a:r>
              </a:p>
              <a:p>
                <a:pPr marL="342900" indent="-342900">
                  <a:spcAft>
                    <a:spcPts val="180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202020"/>
                    </a:solidFill>
                    <a:latin typeface="Aptos"/>
                  </a:defRPr>
                </a:pPr>
                <a:r>
                  <a:rPr lang="en-US" sz="2400" dirty="0"/>
                  <a:t>Our scheme achieves </a:t>
                </a:r>
                <a:r>
                  <a:rPr lang="en-US" sz="2400" b="1" dirty="0"/>
                  <a:t>standard anonymity </a:t>
                </a:r>
                <a:r>
                  <a:rPr lang="en-US" sz="2400" dirty="0"/>
                  <a:t>but </a:t>
                </a:r>
                <a:r>
                  <a:rPr lang="en-US" sz="2400" b="1" dirty="0"/>
                  <a:t>not full-anonymity</a:t>
                </a:r>
                <a:r>
                  <a:rPr lang="en-US" sz="2400" dirty="0"/>
                  <a:t>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914" y="1737360"/>
                <a:ext cx="11007635" cy="3000821"/>
              </a:xfrm>
              <a:prstGeom prst="rect">
                <a:avLst/>
              </a:prstGeom>
              <a:blipFill>
                <a:blip r:embed="rId3"/>
                <a:stretch>
                  <a:fillRect l="-807" t="-1688" r="-1038" b="-42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94360" y="4964276"/>
            <a:ext cx="18955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 u="sng" dirty="0">
                <a:solidFill>
                  <a:srgbClr val="1F4E79"/>
                </a:solidFill>
                <a:latin typeface="Aptos"/>
              </a:rPr>
              <a:t>Future Work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4914" y="5434434"/>
            <a:ext cx="1014984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  <a:defRPr sz="2000">
                <a:solidFill>
                  <a:srgbClr val="202020"/>
                </a:solidFill>
                <a:latin typeface="Aptos"/>
              </a:defRPr>
            </a:pPr>
            <a:r>
              <a:rPr sz="2400" dirty="0"/>
              <a:t>Reduce the signature size below that of Erebor.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  <a:defRPr sz="2000">
                <a:solidFill>
                  <a:srgbClr val="202020"/>
                </a:solidFill>
                <a:latin typeface="Aptos"/>
              </a:defRPr>
            </a:pPr>
            <a:r>
              <a:rPr sz="2400" dirty="0"/>
              <a:t>Achieve full anonymity.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2522B-56A7-7282-E937-3A3734D96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ACFBCB-ADB6-24BD-2DC5-76BDC75F5FD3}"/>
              </a:ext>
            </a:extLst>
          </p:cNvPr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Conclusion</a:t>
            </a:r>
            <a:r>
              <a:rPr lang="en-US" sz="2800" b="1" i="0" dirty="0">
                <a:solidFill>
                  <a:srgbClr val="1F4E79"/>
                </a:solidFill>
                <a:latin typeface="Aptos"/>
              </a:rPr>
              <a:t> &amp; Future Work</a:t>
            </a:r>
            <a:endParaRPr sz="2800" b="1" i="0" dirty="0">
              <a:solidFill>
                <a:srgbClr val="1F4E79"/>
              </a:solidFill>
              <a:latin typeface="Apto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A05418-8B36-7C6A-A5FF-3A26343A5645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ED7EA-A720-AB51-0ADE-C02C2EFC4632}"/>
              </a:ext>
            </a:extLst>
          </p:cNvPr>
          <p:cNvSpPr txBox="1"/>
          <p:nvPr/>
        </p:nvSpPr>
        <p:spPr>
          <a:xfrm>
            <a:off x="509451" y="1325880"/>
            <a:ext cx="2277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 u="sng">
                <a:solidFill>
                  <a:srgbClr val="1F4E79"/>
                </a:solidFill>
                <a:latin typeface="Aptos"/>
              </a:rPr>
              <a:t>Conclusion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3EA71E-17D8-F742-5CEA-0274BCA9779E}"/>
                  </a:ext>
                </a:extLst>
              </p:cNvPr>
              <p:cNvSpPr txBox="1"/>
              <p:nvPr/>
            </p:nvSpPr>
            <p:spPr>
              <a:xfrm>
                <a:off x="674914" y="1737360"/>
                <a:ext cx="11007635" cy="30008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spcAft>
                    <a:spcPts val="180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202020"/>
                    </a:solidFill>
                    <a:latin typeface="Aptos"/>
                  </a:defRPr>
                </a:pPr>
                <a:r>
                  <a:rPr sz="2400" dirty="0"/>
                  <a:t>We constructed </a:t>
                </a:r>
                <a:r>
                  <a:rPr lang="en-US" sz="2400" dirty="0"/>
                  <a:t>a</a:t>
                </a:r>
                <a:r>
                  <a:rPr lang="en-US" altLang="ja-JP" sz="2400" dirty="0"/>
                  <a:t> </a:t>
                </a:r>
                <a:r>
                  <a:rPr lang="en-US" altLang="ja-JP" sz="2400" b="1" dirty="0"/>
                  <a:t>new isogeny-based </a:t>
                </a:r>
                <a14:m>
                  <m:oMath xmlns:m="http://schemas.openxmlformats.org/officeDocument/2006/math">
                    <m:r>
                      <a:rPr lang="en-US" altLang="ja-JP" sz="2400" b="1">
                        <a:latin typeface="Cambria Math" panose="02040503050406030204" pitchFamily="18" charset="0"/>
                      </a:rPr>
                      <m:t>𝚺</m:t>
                    </m:r>
                  </m:oMath>
                </a14:m>
                <a:r>
                  <a:rPr lang="en-US" altLang="ja-JP" sz="2400" b="1" dirty="0"/>
                  <a:t>-protocol</a:t>
                </a:r>
                <a:r>
                  <a:rPr lang="en-US" altLang="ja-JP" sz="2400" dirty="0"/>
                  <a:t>  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24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ja-JP" sz="2400" dirty="0"/>
                  <a:t>-KLPT.</a:t>
                </a:r>
              </a:p>
              <a:p>
                <a:pPr marL="342900" indent="-342900">
                  <a:spcAft>
                    <a:spcPts val="180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202020"/>
                    </a:solidFill>
                    <a:latin typeface="Aptos"/>
                  </a:defRPr>
                </a:pPr>
                <a:r>
                  <a:rPr lang="en-US" sz="2400" dirty="0"/>
                  <a:t>We constructed a</a:t>
                </a:r>
                <a:r>
                  <a:rPr lang="en-US" altLang="ja-JP" sz="2400" dirty="0"/>
                  <a:t> </a:t>
                </a:r>
                <a:r>
                  <a:rPr lang="en-US" altLang="ja-JP" sz="2400" b="1" dirty="0"/>
                  <a:t>new isogeny-based ring signature</a:t>
                </a:r>
                <a:r>
                  <a:rPr lang="en-US" altLang="ja-JP" sz="2400" dirty="0"/>
                  <a:t> by applying the AOS transform to the new Σ-protocol.</a:t>
                </a:r>
                <a:endParaRPr sz="2400" dirty="0"/>
              </a:p>
              <a:p>
                <a:pPr marL="342900" indent="-342900">
                  <a:spcAft>
                    <a:spcPts val="180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202020"/>
                    </a:solidFill>
                    <a:latin typeface="Aptos"/>
                  </a:defRPr>
                </a:pPr>
                <a:r>
                  <a:rPr sz="2400" dirty="0"/>
                  <a:t>The resulting scheme </a:t>
                </a:r>
                <a:r>
                  <a:rPr sz="2400" b="1" dirty="0"/>
                  <a:t>has lower signing and verification costs </a:t>
                </a:r>
                <a:r>
                  <a:rPr sz="2400" dirty="0"/>
                  <a:t>than Erebor</a:t>
                </a:r>
                <a:r>
                  <a:rPr lang="en-US" sz="2400" dirty="0"/>
                  <a:t>  but it has </a:t>
                </a:r>
                <a:r>
                  <a:rPr lang="en-US" sz="2400" b="1" dirty="0"/>
                  <a:t>larger signature sizes</a:t>
                </a:r>
                <a:r>
                  <a:rPr lang="en-US" sz="2400" dirty="0"/>
                  <a:t>.</a:t>
                </a:r>
              </a:p>
              <a:p>
                <a:pPr marL="342900" indent="-342900">
                  <a:spcAft>
                    <a:spcPts val="180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rgbClr val="202020"/>
                    </a:solidFill>
                    <a:latin typeface="Aptos"/>
                  </a:defRPr>
                </a:pPr>
                <a:r>
                  <a:rPr lang="en-US" sz="2400" dirty="0"/>
                  <a:t>Our scheme achieves </a:t>
                </a:r>
                <a:r>
                  <a:rPr lang="en-US" sz="2400" b="1" dirty="0"/>
                  <a:t>standard anonymity </a:t>
                </a:r>
                <a:r>
                  <a:rPr lang="en-US" sz="2400" dirty="0"/>
                  <a:t>but </a:t>
                </a:r>
                <a:r>
                  <a:rPr lang="en-US" sz="2400" b="1" dirty="0"/>
                  <a:t>not full-anonymity</a:t>
                </a:r>
                <a:r>
                  <a:rPr lang="en-US" sz="2400" dirty="0"/>
                  <a:t>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3EA71E-17D8-F742-5CEA-0274BCA977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914" y="1737360"/>
                <a:ext cx="11007635" cy="3000821"/>
              </a:xfrm>
              <a:prstGeom prst="rect">
                <a:avLst/>
              </a:prstGeom>
              <a:blipFill>
                <a:blip r:embed="rId3"/>
                <a:stretch>
                  <a:fillRect l="-807" t="-1688" r="-1038" b="-42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26D8C9C-F3C7-E76B-BD56-3DEEAB54D9D7}"/>
              </a:ext>
            </a:extLst>
          </p:cNvPr>
          <p:cNvSpPr txBox="1"/>
          <p:nvPr/>
        </p:nvSpPr>
        <p:spPr>
          <a:xfrm>
            <a:off x="594360" y="4964276"/>
            <a:ext cx="18955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 u="sng" dirty="0">
                <a:solidFill>
                  <a:srgbClr val="1F4E79"/>
                </a:solidFill>
                <a:latin typeface="Aptos"/>
              </a:rPr>
              <a:t>Future 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4BAE52-7E34-637B-4574-DA7071FF82AA}"/>
              </a:ext>
            </a:extLst>
          </p:cNvPr>
          <p:cNvSpPr txBox="1"/>
          <p:nvPr/>
        </p:nvSpPr>
        <p:spPr>
          <a:xfrm>
            <a:off x="674914" y="5434434"/>
            <a:ext cx="1014984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  <a:defRPr sz="2000">
                <a:solidFill>
                  <a:srgbClr val="202020"/>
                </a:solidFill>
                <a:latin typeface="Aptos"/>
              </a:defRPr>
            </a:pPr>
            <a:r>
              <a:rPr sz="2400" dirty="0"/>
              <a:t>Reduce the signature size below that of Erebor.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  <a:defRPr sz="2000">
                <a:solidFill>
                  <a:srgbClr val="202020"/>
                </a:solidFill>
                <a:latin typeface="Aptos"/>
              </a:defRPr>
            </a:pPr>
            <a:r>
              <a:rPr sz="2400" dirty="0"/>
              <a:t>Achieve full anonymity.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541B2FA-A9AF-5585-49AA-CF10C142EC75}"/>
              </a:ext>
            </a:extLst>
          </p:cNvPr>
          <p:cNvGrpSpPr/>
          <p:nvPr/>
        </p:nvGrpSpPr>
        <p:grpSpPr>
          <a:xfrm>
            <a:off x="6701589" y="5209104"/>
            <a:ext cx="3722915" cy="1317171"/>
            <a:chOff x="6858000" y="4564866"/>
            <a:chExt cx="3722915" cy="1317171"/>
          </a:xfrm>
        </p:grpSpPr>
        <p:sp>
          <p:nvSpPr>
            <p:cNvPr id="9" name="円弧 8">
              <a:extLst>
                <a:ext uri="{FF2B5EF4-FFF2-40B4-BE49-F238E27FC236}">
                  <a16:creationId xmlns:a16="http://schemas.microsoft.com/office/drawing/2014/main" id="{B48FBE3E-C6B7-57ED-783E-BCA897B4EF48}"/>
                </a:ext>
              </a:extLst>
            </p:cNvPr>
            <p:cNvSpPr/>
            <p:nvPr/>
          </p:nvSpPr>
          <p:spPr>
            <a:xfrm>
              <a:off x="6858000" y="4564866"/>
              <a:ext cx="936171" cy="1317171"/>
            </a:xfrm>
            <a:prstGeom prst="arc">
              <a:avLst>
                <a:gd name="adj1" fmla="val 17606457"/>
                <a:gd name="adj2" fmla="val 3774839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45802B52-A527-7ECA-EF5E-96D3255324B9}"/>
                </a:ext>
              </a:extLst>
            </p:cNvPr>
            <p:cNvCxnSpPr>
              <a:cxnSpLocks/>
            </p:cNvCxnSpPr>
            <p:nvPr/>
          </p:nvCxnSpPr>
          <p:spPr>
            <a:xfrm>
              <a:off x="7794171" y="5223451"/>
              <a:ext cx="58782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AD8974C-46F1-098B-0A92-AD1FE5A2AEB9}"/>
                </a:ext>
              </a:extLst>
            </p:cNvPr>
            <p:cNvSpPr txBox="1"/>
            <p:nvPr/>
          </p:nvSpPr>
          <p:spPr>
            <a:xfrm>
              <a:off x="8382000" y="5023396"/>
              <a:ext cx="21989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000" dirty="0">
                  <a:solidFill>
                    <a:srgbClr val="1F4E79"/>
                  </a:solidFill>
                  <a:latin typeface="Aptos" panose="020B0004020202020204" pitchFamily="34" charset="0"/>
                </a:rPr>
                <a:t>Coming soon!</a:t>
              </a:r>
              <a:endParaRPr kumimoji="1" lang="ja-JP" altLang="en-US" sz="2000" dirty="0">
                <a:solidFill>
                  <a:srgbClr val="1F4E79"/>
                </a:solidFill>
                <a:latin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619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93FC24-8E67-EBA9-E92E-38F97FB98B8C}"/>
              </a:ext>
            </a:extLst>
          </p:cNvPr>
          <p:cNvSpPr txBox="1"/>
          <p:nvPr/>
        </p:nvSpPr>
        <p:spPr>
          <a:xfrm>
            <a:off x="3733800" y="3044279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b="1" dirty="0">
                <a:solidFill>
                  <a:srgbClr val="1F4E79"/>
                </a:solidFill>
                <a:latin typeface="Aptos" panose="020B0004020202020204" pitchFamily="34" charset="0"/>
              </a:rPr>
              <a:t>Thank you</a:t>
            </a:r>
            <a:endParaRPr kumimoji="1" lang="ja-JP" altLang="en-US" sz="4400" b="1" dirty="0">
              <a:solidFill>
                <a:srgbClr val="1F4E79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454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BBEF9-D91B-221E-5A1E-7B79DA933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364B16-162B-A41C-D921-935F51DBCC1D}"/>
              </a:ext>
            </a:extLst>
          </p:cNvPr>
          <p:cNvSpPr txBox="1"/>
          <p:nvPr/>
        </p:nvSpPr>
        <p:spPr>
          <a:xfrm>
            <a:off x="594359" y="363936"/>
            <a:ext cx="11249297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en-US" sz="2800" b="1" dirty="0">
                <a:solidFill>
                  <a:srgbClr val="1F4E79"/>
                </a:solidFill>
                <a:latin typeface="Aptos"/>
              </a:rPr>
              <a:t>Why AOS </a:t>
            </a:r>
            <a:r>
              <a:rPr lang="en-US" altLang="ja-JP" sz="2800" b="1" dirty="0">
                <a:solidFill>
                  <a:srgbClr val="1F4E79"/>
                </a:solidFill>
                <a:latin typeface="Aptos"/>
              </a:rPr>
              <a:t>Does</a:t>
            </a:r>
            <a:r>
              <a:rPr lang="en-US" sz="2800" b="1" dirty="0">
                <a:solidFill>
                  <a:srgbClr val="1F4E79"/>
                </a:solidFill>
                <a:latin typeface="Aptos"/>
              </a:rPr>
              <a:t> Not Apply to Non-Smooth-Degree Σ-Protocols</a:t>
            </a:r>
            <a:endParaRPr sz="2800" b="1" i="0" dirty="0">
              <a:solidFill>
                <a:srgbClr val="1F4E79"/>
              </a:solidFill>
              <a:latin typeface="Aptos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3CBFF24-D175-EE1A-0357-EDE6350C98D9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>
                <a:solidFill>
                  <a:srgbClr val="202020"/>
                </a:solidFill>
                <a:latin typeface="Aptos"/>
              </a:rPr>
              <a:t>Recent isogeny-based signatures use non-smooth-degree isogenies in the response.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691640"/>
            <a:ext cx="5074920" cy="32461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856231"/>
            <a:ext cx="4617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1F4E79"/>
                </a:solidFill>
                <a:latin typeface="Aptos"/>
              </a:rPr>
              <a:t>Real transcript</a:t>
            </a:r>
          </a:p>
        </p:txBody>
      </p:sp>
      <p:pic>
        <p:nvPicPr>
          <p:cNvPr id="8" name="Picture 7" descr="s7_epk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487168"/>
            <a:ext cx="1097280" cy="411480"/>
          </a:xfrm>
          <a:prstGeom prst="rect">
            <a:avLst/>
          </a:prstGeom>
        </p:spPr>
      </p:pic>
      <p:pic>
        <p:nvPicPr>
          <p:cNvPr id="9" name="Picture 8" descr="s7_ecom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960" y="2487168"/>
            <a:ext cx="1188720" cy="411480"/>
          </a:xfrm>
          <a:prstGeom prst="rect">
            <a:avLst/>
          </a:prstGeom>
        </p:spPr>
      </p:pic>
      <p:cxnSp>
        <p:nvCxnSpPr>
          <p:cNvPr id="10" name="Connector 9"/>
          <p:cNvCxnSpPr/>
          <p:nvPr/>
        </p:nvCxnSpPr>
        <p:spPr>
          <a:xfrm>
            <a:off x="2057400" y="2697480"/>
            <a:ext cx="2103120" cy="0"/>
          </a:xfrm>
          <a:prstGeom prst="line">
            <a:avLst/>
          </a:prstGeom>
          <a:ln w="3175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s7_phi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1760" y="2240280"/>
            <a:ext cx="914400" cy="347472"/>
          </a:xfrm>
          <a:prstGeom prst="rect">
            <a:avLst/>
          </a:prstGeom>
        </p:spPr>
      </p:pic>
      <p:pic>
        <p:nvPicPr>
          <p:cNvPr id="12" name="Picture 11" descr="s7_deg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8840" y="2999232"/>
            <a:ext cx="2194560" cy="3840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011680" y="3456432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C00000"/>
                </a:solidFill>
                <a:latin typeface="Aptos"/>
              </a:rPr>
              <a:t>M is non-smooth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6010" y="3924808"/>
            <a:ext cx="411734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dirty="0">
                <a:solidFill>
                  <a:srgbClr val="202020"/>
                </a:solidFill>
                <a:latin typeface="Aptos"/>
              </a:rPr>
              <a:t>The signer computes this response using the secret-key.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80760" y="1691640"/>
            <a:ext cx="5394960" cy="3246120"/>
          </a:xfrm>
          <a:prstGeom prst="roundRect">
            <a:avLst/>
          </a:prstGeom>
          <a:solidFill>
            <a:srgbClr val="F2F6FC"/>
          </a:solidFill>
          <a:ln w="1778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55080" y="1856231"/>
            <a:ext cx="4846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1F4E79"/>
                </a:solidFill>
                <a:latin typeface="Aptos"/>
              </a:rPr>
              <a:t>Special-HVZK simulator</a:t>
            </a:r>
          </a:p>
        </p:txBody>
      </p:sp>
      <p:pic>
        <p:nvPicPr>
          <p:cNvPr id="17" name="Picture 16" descr="s7_si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6520" y="2359152"/>
            <a:ext cx="1920240" cy="438912"/>
          </a:xfrm>
          <a:prstGeom prst="rect">
            <a:avLst/>
          </a:prstGeom>
        </p:spPr>
      </p:pic>
      <p:cxnSp>
        <p:nvCxnSpPr>
          <p:cNvPr id="18" name="Connector 17"/>
          <p:cNvCxnSpPr/>
          <p:nvPr/>
        </p:nvCxnSpPr>
        <p:spPr>
          <a:xfrm>
            <a:off x="8458200" y="2587752"/>
            <a:ext cx="731520" cy="0"/>
          </a:xfrm>
          <a:prstGeom prst="line">
            <a:avLst/>
          </a:prstGeom>
          <a:ln w="29209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s7_ou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1160" y="2359152"/>
            <a:ext cx="1600200" cy="43891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46520" y="2999232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202020"/>
                </a:solidFill>
                <a:latin typeface="Aptos"/>
              </a:rPr>
              <a:t>To simulate, it must produce a valid</a:t>
            </a:r>
          </a:p>
        </p:txBody>
      </p:sp>
      <p:pic>
        <p:nvPicPr>
          <p:cNvPr id="21" name="Picture 20" descr="s7_mis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60920" y="3337560"/>
            <a:ext cx="2834640" cy="43891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537960" y="3794760"/>
            <a:ext cx="4526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C00000"/>
                </a:solidFill>
                <a:latin typeface="Aptos"/>
              </a:rPr>
              <a:t>without the secret key.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4224528"/>
            <a:ext cx="45262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202020"/>
                </a:solidFill>
                <a:latin typeface="Aptos"/>
              </a:rPr>
              <a:t>For non-smooth M, no efficient generic method is known.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51560" y="5257800"/>
            <a:ext cx="10058400" cy="960120"/>
          </a:xfrm>
          <a:prstGeom prst="roundRect">
            <a:avLst/>
          </a:prstGeom>
          <a:solidFill>
            <a:srgbClr val="E1EBF7"/>
          </a:solidFill>
          <a:ln w="1778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325880" y="5431536"/>
            <a:ext cx="2057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F4E79"/>
                </a:solidFill>
                <a:latin typeface="Aptos"/>
              </a:rPr>
              <a:t>Obstacle to AOS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54680" y="5367528"/>
            <a:ext cx="763524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dirty="0">
                <a:solidFill>
                  <a:srgbClr val="202020"/>
                </a:solidFill>
                <a:latin typeface="Aptos"/>
              </a:rPr>
              <a:t>The required special-HVZK simulator would need to </a:t>
            </a:r>
            <a:r>
              <a:rPr lang="en-US" sz="1900" b="1" dirty="0">
                <a:solidFill>
                  <a:srgbClr val="202020"/>
                </a:solidFill>
                <a:latin typeface="Aptos"/>
              </a:rPr>
              <a:t>compute a</a:t>
            </a:r>
            <a:r>
              <a:rPr sz="1900" b="1" dirty="0">
                <a:solidFill>
                  <a:srgbClr val="202020"/>
                </a:solidFill>
                <a:latin typeface="Aptos"/>
              </a:rPr>
              <a:t> non-smooth-degree isogeny without the secret key.</a:t>
            </a:r>
          </a:p>
        </p:txBody>
      </p:sp>
    </p:spTree>
    <p:extLst>
      <p:ext uri="{BB962C8B-B14F-4D97-AF65-F5344CB8AC3E}">
        <p14:creationId xmlns:p14="http://schemas.microsoft.com/office/powerpoint/2010/main" val="2628362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295418-44D8-DD39-E9ED-4609F8C43BB0}"/>
              </a:ext>
            </a:extLst>
          </p:cNvPr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en-US" sz="2800" b="1" i="0" dirty="0">
                <a:solidFill>
                  <a:srgbClr val="1F4E79"/>
                </a:solidFill>
                <a:latin typeface="Aptos"/>
              </a:rPr>
              <a:t>Overview of Our Study</a:t>
            </a:r>
            <a:endParaRPr sz="2800" b="1" i="0" dirty="0">
              <a:solidFill>
                <a:srgbClr val="1F4E79"/>
              </a:solidFill>
              <a:latin typeface="Apto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FB4607-7514-E57B-863E-8A9D9DA00DFE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4360" y="4336405"/>
                <a:ext cx="10672354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 sz="2200">
                    <a:solidFill>
                      <a:srgbClr val="202020"/>
                    </a:solidFill>
                    <a:latin typeface="Aptos"/>
                  </a:defRPr>
                </a:pPr>
                <a:r>
                  <a:rPr lang="en-US" sz="2400" u="sng" dirty="0"/>
                  <a:t>Contribution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defRPr sz="2200">
                    <a:solidFill>
                      <a:srgbClr val="202020"/>
                    </a:solidFill>
                    <a:latin typeface="Aptos"/>
                  </a:defRPr>
                </a:pPr>
                <a:r>
                  <a:rPr lang="en-US" sz="2400" dirty="0"/>
                  <a:t>A </a:t>
                </a:r>
                <a:r>
                  <a:rPr lang="en-US" sz="2400" b="1" dirty="0"/>
                  <a:t>new isogeny-based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𝚺</m:t>
                    </m:r>
                  </m:oMath>
                </a14:m>
                <a:r>
                  <a:rPr lang="en-US" sz="2400" b="1" dirty="0"/>
                  <a:t>-protocol</a:t>
                </a:r>
                <a:r>
                  <a:rPr lang="en-US" sz="2400" dirty="0"/>
                  <a:t>  using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sz="2400" dirty="0"/>
                  <a:t>-KLPT.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defRPr sz="2200">
                    <a:solidFill>
                      <a:srgbClr val="202020"/>
                    </a:solidFill>
                    <a:latin typeface="Aptos"/>
                  </a:defRPr>
                </a:pPr>
                <a:r>
                  <a:rPr lang="en-US" sz="2400" dirty="0"/>
                  <a:t>A </a:t>
                </a:r>
                <a:r>
                  <a:rPr lang="en-US" sz="2400" b="1" dirty="0"/>
                  <a:t>new isogeny-based ring signature </a:t>
                </a:r>
                <a:r>
                  <a:rPr lang="en-US" sz="2400" dirty="0"/>
                  <a:t>obtained by applying the AOS transform to the new Σ-protocol.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defRPr sz="2200">
                    <a:solidFill>
                      <a:srgbClr val="202020"/>
                    </a:solidFill>
                    <a:latin typeface="Aptos"/>
                  </a:defRPr>
                </a:pPr>
                <a:r>
                  <a:rPr lang="en-US" sz="2400" b="1" dirty="0"/>
                  <a:t>Lower signing and verification costs </a:t>
                </a:r>
                <a:r>
                  <a:rPr lang="en-US" sz="2400" dirty="0"/>
                  <a:t>than Erebor.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" y="4336405"/>
                <a:ext cx="10672354" cy="1938992"/>
              </a:xfrm>
              <a:prstGeom prst="rect">
                <a:avLst/>
              </a:prstGeom>
              <a:blipFill>
                <a:blip r:embed="rId3"/>
                <a:stretch>
                  <a:fillRect l="-914" t="-2516" r="-971" b="-628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D165CE-DD21-AF87-858F-785F0A50DAED}"/>
              </a:ext>
            </a:extLst>
          </p:cNvPr>
          <p:cNvSpPr txBox="1"/>
          <p:nvPr/>
        </p:nvSpPr>
        <p:spPr>
          <a:xfrm>
            <a:off x="594360" y="1203303"/>
            <a:ext cx="100845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u="sng" dirty="0">
                <a:latin typeface="Aptos" panose="020B0004020202020204" pitchFamily="34" charset="0"/>
              </a:rPr>
              <a:t>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400" b="1" dirty="0">
                <a:latin typeface="Aptos" panose="020B0004020202020204" pitchFamily="34" charset="0"/>
              </a:rPr>
              <a:t>Erebor</a:t>
            </a:r>
            <a:r>
              <a:rPr lang="en-US" altLang="ja-JP" sz="2400" dirty="0">
                <a:latin typeface="Aptos" panose="020B0004020202020204" pitchFamily="34" charset="0"/>
              </a:rPr>
              <a:t> is an isogeny-based ring signature scheme proposed in 2024.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400" dirty="0">
                <a:latin typeface="Aptos" panose="020B0004020202020204" pitchFamily="34" charset="0"/>
              </a:rPr>
              <a:t>Erebor uses an algorithm </a:t>
            </a:r>
            <a:r>
              <a:rPr lang="en-US" altLang="ja-JP" sz="2400" b="1" dirty="0" err="1">
                <a:latin typeface="Aptos" panose="020B0004020202020204" pitchFamily="34" charset="0"/>
              </a:rPr>
              <a:t>GeneralizedKLPT</a:t>
            </a:r>
            <a:r>
              <a:rPr lang="en-US" altLang="ja-JP" sz="2400" dirty="0">
                <a:latin typeface="Aptos" panose="020B0004020202020204" pitchFamily="34" charset="0"/>
              </a:rPr>
              <a:t> for response computation.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400" dirty="0">
                <a:latin typeface="Aptos" panose="020B0004020202020204" pitchFamily="34" charset="0"/>
              </a:rPr>
              <a:t>Recently, </a:t>
            </a:r>
            <a:r>
              <a:rPr lang="en-US" altLang="ja-JP" sz="2400" b="1" dirty="0">
                <a:latin typeface="Aptos" panose="020B0004020202020204" pitchFamily="34" charset="0"/>
              </a:rPr>
              <a:t>Δ-KLPT</a:t>
            </a:r>
            <a:r>
              <a:rPr lang="en-US" altLang="ja-JP" sz="2400" dirty="0">
                <a:latin typeface="Aptos" panose="020B0004020202020204" pitchFamily="34" charset="0"/>
              </a:rPr>
              <a:t> was proposed as an improvement of GeneralizedKLPT in a certain setting.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841B21F-F01D-F4DD-9C95-ABF2D9605A38}"/>
              </a:ext>
            </a:extLst>
          </p:cNvPr>
          <p:cNvSpPr txBox="1"/>
          <p:nvPr/>
        </p:nvSpPr>
        <p:spPr>
          <a:xfrm>
            <a:off x="594360" y="3269865"/>
            <a:ext cx="10498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u="sng" dirty="0">
                <a:latin typeface="Aptos" panose="020B0004020202020204" pitchFamily="34" charset="0"/>
              </a:rPr>
              <a:t>Motivation</a:t>
            </a:r>
          </a:p>
          <a:p>
            <a:r>
              <a:rPr lang="en-US" altLang="ja-JP" sz="2400" dirty="0">
                <a:latin typeface="Aptos" panose="020B0004020202020204" pitchFamily="34" charset="0"/>
              </a:rPr>
              <a:t> Can we construct a more efficient ring signature than Erebor by using Δ-KLPT?</a:t>
            </a:r>
            <a:endParaRPr kumimoji="1" lang="ja-JP" altLang="en-US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61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427A7-3FC4-BB9F-BCCC-54CB39722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A018A8-1DF7-22F3-AC5D-99C4C9A395F7}"/>
              </a:ext>
            </a:extLst>
          </p:cNvPr>
          <p:cNvSpPr txBox="1"/>
          <p:nvPr/>
        </p:nvSpPr>
        <p:spPr>
          <a:xfrm>
            <a:off x="594360" y="320040"/>
            <a:ext cx="1097280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F4E79"/>
                </a:solidFill>
                <a:latin typeface="Aptos"/>
              </a:rPr>
              <a:t>What is a Ring Signature?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734681-D6C8-04BC-257E-95E421A6BCEB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B3080B-6569-83E8-8C04-A1DF34829C4D}"/>
              </a:ext>
            </a:extLst>
          </p:cNvPr>
          <p:cNvSpPr txBox="1"/>
          <p:nvPr/>
        </p:nvSpPr>
        <p:spPr>
          <a:xfrm>
            <a:off x="731520" y="1115568"/>
            <a:ext cx="106984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00" b="1" i="0" dirty="0">
                <a:solidFill>
                  <a:srgbClr val="202020"/>
                </a:solidFill>
                <a:latin typeface="Aptos"/>
              </a:rPr>
              <a:t>A signer chooses a public ring and signs anonymously.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3E3F29-58B4-D734-D7CE-92D0FF576488}"/>
              </a:ext>
            </a:extLst>
          </p:cNvPr>
          <p:cNvSpPr/>
          <p:nvPr/>
        </p:nvSpPr>
        <p:spPr>
          <a:xfrm>
            <a:off x="1384510" y="2127006"/>
            <a:ext cx="3574182" cy="3415561"/>
          </a:xfrm>
          <a:prstGeom prst="ellipse">
            <a:avLst/>
          </a:prstGeom>
          <a:solidFill>
            <a:srgbClr val="F2F6FC"/>
          </a:solidFill>
          <a:ln w="2540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A0670A-2464-8D45-95B2-84F9CAAF921C}"/>
              </a:ext>
            </a:extLst>
          </p:cNvPr>
          <p:cNvSpPr txBox="1"/>
          <p:nvPr/>
        </p:nvSpPr>
        <p:spPr>
          <a:xfrm>
            <a:off x="3343202" y="2634820"/>
            <a:ext cx="937929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b="1" i="0" dirty="0">
                <a:solidFill>
                  <a:srgbClr val="1F4E79"/>
                </a:solidFill>
                <a:latin typeface="Aptos"/>
              </a:rPr>
              <a:t>signer</a:t>
            </a:r>
          </a:p>
        </p:txBody>
      </p:sp>
      <p:cxnSp>
        <p:nvCxnSpPr>
          <p:cNvPr id="22" name="Connector 21">
            <a:extLst>
              <a:ext uri="{FF2B5EF4-FFF2-40B4-BE49-F238E27FC236}">
                <a16:creationId xmlns:a16="http://schemas.microsoft.com/office/drawing/2014/main" id="{C48D6255-7927-0F94-F99C-85DAEDD37C17}"/>
              </a:ext>
            </a:extLst>
          </p:cNvPr>
          <p:cNvCxnSpPr>
            <a:cxnSpLocks/>
            <a:stCxn id="7" idx="6"/>
            <a:endCxn id="23" idx="1"/>
          </p:cNvCxnSpPr>
          <p:nvPr/>
        </p:nvCxnSpPr>
        <p:spPr>
          <a:xfrm flipV="1">
            <a:off x="4958692" y="3827868"/>
            <a:ext cx="1632354" cy="0"/>
          </a:xfrm>
          <a:prstGeom prst="line">
            <a:avLst/>
          </a:prstGeom>
          <a:ln w="3556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BF691C0-A1EE-F780-5AA8-162F25D55DED}"/>
                  </a:ext>
                </a:extLst>
              </p:cNvPr>
              <p:cNvSpPr txBox="1"/>
              <p:nvPr/>
            </p:nvSpPr>
            <p:spPr>
              <a:xfrm>
                <a:off x="4318977" y="1955343"/>
                <a:ext cx="2270942" cy="369332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ja-JP" altLang="en-US" b="0" i="1" dirty="0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ja-JP" altLang="en-US" b="0" i="1" dirty="0" smtClean="0">
                          <a:latin typeface="Cambria Math" panose="02040503050406030204" pitchFamily="18" charset="0"/>
                        </a:rPr>
                        <m:t> ← </m:t>
                      </m:r>
                      <m:r>
                        <m:rPr>
                          <m:sty m:val="p"/>
                        </m:rPr>
                        <a:rPr lang="en-US" altLang="ja-JP" b="0" i="0" dirty="0" smtClean="0">
                          <a:latin typeface="Cambria Math" panose="02040503050406030204" pitchFamily="18" charset="0"/>
                        </a:rPr>
                        <m:t>Sign</m:t>
                      </m:r>
                      <m:r>
                        <a:rPr lang="en-US" altLang="ja-JP" b="0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ja-JP" b="0" i="0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latin typeface="Cambria Math" panose="02040503050406030204" pitchFamily="18" charset="0"/>
                            </a:rPr>
                            <m:t>sk</m:t>
                          </m:r>
                        </m:e>
                        <m:sub>
                          <m:r>
                            <a:rPr lang="en-US" altLang="ja-JP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b="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ja-JP" altLang="en-US" b="0" i="1" dirty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ja-JP" b="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ja-JP" altLang="en-US" b="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altLang="ja-JP" b="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i="0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BF691C0-A1EE-F780-5AA8-162F25D55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977" y="1955343"/>
                <a:ext cx="2270942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B02410F-4C3E-75B6-AF9A-B2ED052F96FF}"/>
                  </a:ext>
                </a:extLst>
              </p:cNvPr>
              <p:cNvSpPr txBox="1"/>
              <p:nvPr/>
            </p:nvSpPr>
            <p:spPr>
              <a:xfrm>
                <a:off x="7752334" y="3511620"/>
                <a:ext cx="1692643" cy="646331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ja-JP" altLang="en-US" i="0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Verify</m:t>
                      </m:r>
                      <m:d>
                        <m:dPr>
                          <m:ctrlPr>
                            <a:rPr lang="ja-JP" altLang="en-US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ja-JP" altLang="en-US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ja-JP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ja-JP" altLang="en-US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altLang="ja-JP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ja-JP" altLang="en-US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</m:oMath>
                  </m:oMathPara>
                </a14:m>
                <a:endParaRPr lang="en-US" altLang="ja-JP" i="1" dirty="0">
                  <a:solidFill>
                    <a:srgbClr val="20202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b="0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→1/0</m:t>
                      </m:r>
                    </m:oMath>
                  </m:oMathPara>
                </a14:m>
                <a:endParaRPr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B02410F-4C3E-75B6-AF9A-B2ED052F9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334" y="3511620"/>
                <a:ext cx="1692643" cy="646331"/>
              </a:xfrm>
              <a:prstGeom prst="rect">
                <a:avLst/>
              </a:prstGeom>
              <a:blipFill>
                <a:blip r:embed="rId4"/>
                <a:stretch>
                  <a:fillRect l="-361" b="-84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C62D1BD0-515D-8832-D34C-7B9B7829AD7D}"/>
              </a:ext>
            </a:extLst>
          </p:cNvPr>
          <p:cNvSpPr txBox="1"/>
          <p:nvPr/>
        </p:nvSpPr>
        <p:spPr>
          <a:xfrm>
            <a:off x="4735373" y="4470200"/>
            <a:ext cx="5369089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0" i="0" dirty="0">
                <a:solidFill>
                  <a:srgbClr val="202020"/>
                </a:solidFill>
                <a:latin typeface="Aptos"/>
              </a:rPr>
              <a:t>Verifier </a:t>
            </a:r>
            <a:r>
              <a:rPr lang="en-US" sz="2400" dirty="0">
                <a:solidFill>
                  <a:srgbClr val="202020"/>
                </a:solidFill>
                <a:latin typeface="Aptos"/>
              </a:rPr>
              <a:t>confirm</a:t>
            </a:r>
            <a:r>
              <a:rPr sz="2400" b="0" i="0" dirty="0">
                <a:solidFill>
                  <a:srgbClr val="202020"/>
                </a:solidFill>
                <a:latin typeface="Aptos"/>
              </a:rPr>
              <a:t>s someone in R 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476165-3936-0BF8-695D-70338D97CE03}"/>
              </a:ext>
            </a:extLst>
          </p:cNvPr>
          <p:cNvSpPr txBox="1"/>
          <p:nvPr/>
        </p:nvSpPr>
        <p:spPr>
          <a:xfrm>
            <a:off x="4649871" y="4925637"/>
            <a:ext cx="6771401" cy="830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2400" b="1" i="0" dirty="0">
                <a:solidFill>
                  <a:srgbClr val="C00000"/>
                </a:solidFill>
                <a:latin typeface="Aptos"/>
              </a:rPr>
              <a:t>Anonymity:</a:t>
            </a:r>
          </a:p>
          <a:p>
            <a:pPr algn="ctr"/>
            <a:r>
              <a:rPr sz="2400" b="1" i="0" dirty="0">
                <a:solidFill>
                  <a:srgbClr val="C00000"/>
                </a:solidFill>
                <a:latin typeface="Aptos"/>
              </a:rPr>
              <a:t>Verifier does not learn which member signed.</a:t>
            </a:r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F205821B-BC31-E3C3-D366-44424CDF7F7F}"/>
              </a:ext>
            </a:extLst>
          </p:cNvPr>
          <p:cNvGrpSpPr/>
          <p:nvPr/>
        </p:nvGrpSpPr>
        <p:grpSpPr>
          <a:xfrm>
            <a:off x="672662" y="2667350"/>
            <a:ext cx="1334812" cy="1063712"/>
            <a:chOff x="872740" y="2197718"/>
            <a:chExt cx="1334812" cy="1063712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ACB4A5BC-E742-AEA4-FA13-E08FA8BC985D}"/>
                </a:ext>
              </a:extLst>
            </p:cNvPr>
            <p:cNvSpPr/>
            <p:nvPr/>
          </p:nvSpPr>
          <p:spPr>
            <a:xfrm>
              <a:off x="1027570" y="2253098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3" name="グラフィックス 12" descr="ユーザー 単色塗りつぶし">
              <a:extLst>
                <a:ext uri="{FF2B5EF4-FFF2-40B4-BE49-F238E27FC236}">
                  <a16:creationId xmlns:a16="http://schemas.microsoft.com/office/drawing/2014/main" id="{37EBACDF-EE79-A62B-8DC9-138E4FFC740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2197718"/>
              <a:ext cx="834931" cy="834931"/>
            </a:xfrm>
            <a:prstGeom prst="rect">
              <a:avLst/>
            </a:prstGeom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CF98E373-A050-AFA2-BC01-C52238B31168}"/>
                </a:ext>
              </a:extLst>
            </p:cNvPr>
            <p:cNvSpPr txBox="1"/>
            <p:nvPr/>
          </p:nvSpPr>
          <p:spPr>
            <a:xfrm>
              <a:off x="872740" y="2878382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sk3, pk</a:t>
              </a:r>
              <a:r>
                <a:rPr lang="en-US" altLang="ja-JP" dirty="0">
                  <a:latin typeface="Century Schoolbook" panose="02040604050505020304" pitchFamily="18" charset="0"/>
                </a:rPr>
                <a:t>3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E00544AD-CD88-3AB2-7640-9D1316F6575F}"/>
              </a:ext>
            </a:extLst>
          </p:cNvPr>
          <p:cNvGrpSpPr/>
          <p:nvPr/>
        </p:nvGrpSpPr>
        <p:grpSpPr>
          <a:xfrm>
            <a:off x="672662" y="3872977"/>
            <a:ext cx="1334812" cy="1063712"/>
            <a:chOff x="872740" y="3900205"/>
            <a:chExt cx="1334812" cy="1063712"/>
          </a:xfrm>
        </p:grpSpPr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ED591A63-B98E-DE86-EC53-1AC7660AA72C}"/>
                </a:ext>
              </a:extLst>
            </p:cNvPr>
            <p:cNvSpPr/>
            <p:nvPr/>
          </p:nvSpPr>
          <p:spPr>
            <a:xfrm>
              <a:off x="1027570" y="3955585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9" name="グラフィックス 18" descr="ユーザー 単色塗りつぶし">
              <a:extLst>
                <a:ext uri="{FF2B5EF4-FFF2-40B4-BE49-F238E27FC236}">
                  <a16:creationId xmlns:a16="http://schemas.microsoft.com/office/drawing/2014/main" id="{867C369C-9580-766F-48D4-2C6ED0902A9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3900205"/>
              <a:ext cx="834931" cy="834931"/>
            </a:xfrm>
            <a:prstGeom prst="rect">
              <a:avLst/>
            </a:prstGeom>
          </p:spPr>
        </p:pic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3FBA0346-8DA9-36DA-2069-2EA6802E1EF2}"/>
                </a:ext>
              </a:extLst>
            </p:cNvPr>
            <p:cNvSpPr txBox="1"/>
            <p:nvPr/>
          </p:nvSpPr>
          <p:spPr>
            <a:xfrm>
              <a:off x="872740" y="4580869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sk4, pk4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C110E090-0A2A-47C3-D43F-75BCBDFA51E7}"/>
              </a:ext>
            </a:extLst>
          </p:cNvPr>
          <p:cNvGrpSpPr/>
          <p:nvPr/>
        </p:nvGrpSpPr>
        <p:grpSpPr>
          <a:xfrm>
            <a:off x="1950233" y="4882489"/>
            <a:ext cx="1334812" cy="1063712"/>
            <a:chOff x="872740" y="3900205"/>
            <a:chExt cx="1334812" cy="1063712"/>
          </a:xfrm>
        </p:grpSpPr>
        <p:sp>
          <p:nvSpPr>
            <p:cNvPr id="43" name="Rounded Rectangle 7">
              <a:extLst>
                <a:ext uri="{FF2B5EF4-FFF2-40B4-BE49-F238E27FC236}">
                  <a16:creationId xmlns:a16="http://schemas.microsoft.com/office/drawing/2014/main" id="{13AD5766-6BFE-BDC2-04CB-C07196823AC2}"/>
                </a:ext>
              </a:extLst>
            </p:cNvPr>
            <p:cNvSpPr/>
            <p:nvPr/>
          </p:nvSpPr>
          <p:spPr>
            <a:xfrm>
              <a:off x="1027570" y="3955585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4" name="グラフィックス 43" descr="ユーザー 単色塗りつぶし">
              <a:extLst>
                <a:ext uri="{FF2B5EF4-FFF2-40B4-BE49-F238E27FC236}">
                  <a16:creationId xmlns:a16="http://schemas.microsoft.com/office/drawing/2014/main" id="{C3FADE50-0B78-EC93-3E6B-3180D5A296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3900205"/>
              <a:ext cx="834931" cy="834931"/>
            </a:xfrm>
            <a:prstGeom prst="rect">
              <a:avLst/>
            </a:prstGeom>
          </p:spPr>
        </p:pic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E15D7D09-A952-DE4B-74A4-85E2DDB9C313}"/>
                </a:ext>
              </a:extLst>
            </p:cNvPr>
            <p:cNvSpPr txBox="1"/>
            <p:nvPr/>
          </p:nvSpPr>
          <p:spPr>
            <a:xfrm>
              <a:off x="872740" y="4580869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sk5, pk5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3531B58A-448F-685D-FFD6-E766D104FCD2}"/>
              </a:ext>
            </a:extLst>
          </p:cNvPr>
          <p:cNvGrpSpPr/>
          <p:nvPr/>
        </p:nvGrpSpPr>
        <p:grpSpPr>
          <a:xfrm>
            <a:off x="3160229" y="4882489"/>
            <a:ext cx="1334812" cy="1063712"/>
            <a:chOff x="872740" y="3900205"/>
            <a:chExt cx="1334812" cy="1063712"/>
          </a:xfrm>
        </p:grpSpPr>
        <p:sp>
          <p:nvSpPr>
            <p:cNvPr id="47" name="Rounded Rectangle 7">
              <a:extLst>
                <a:ext uri="{FF2B5EF4-FFF2-40B4-BE49-F238E27FC236}">
                  <a16:creationId xmlns:a16="http://schemas.microsoft.com/office/drawing/2014/main" id="{F37CEE91-B742-2699-6906-A28CA5F1D7F3}"/>
                </a:ext>
              </a:extLst>
            </p:cNvPr>
            <p:cNvSpPr/>
            <p:nvPr/>
          </p:nvSpPr>
          <p:spPr>
            <a:xfrm>
              <a:off x="1027570" y="3955585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8" name="グラフィックス 47" descr="ユーザー 単色塗りつぶし">
              <a:extLst>
                <a:ext uri="{FF2B5EF4-FFF2-40B4-BE49-F238E27FC236}">
                  <a16:creationId xmlns:a16="http://schemas.microsoft.com/office/drawing/2014/main" id="{045339F6-9472-614C-1CC4-A42DF4A63D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3900205"/>
              <a:ext cx="834931" cy="834931"/>
            </a:xfrm>
            <a:prstGeom prst="rect">
              <a:avLst/>
            </a:prstGeom>
          </p:spPr>
        </p:pic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D352424E-0820-A1ED-E2AA-B84BE5AE1538}"/>
                </a:ext>
              </a:extLst>
            </p:cNvPr>
            <p:cNvSpPr txBox="1"/>
            <p:nvPr/>
          </p:nvSpPr>
          <p:spPr>
            <a:xfrm>
              <a:off x="872740" y="4580869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sk6, pk6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sp>
        <p:nvSpPr>
          <p:cNvPr id="51" name="Rounded Rectangle 7">
            <a:extLst>
              <a:ext uri="{FF2B5EF4-FFF2-40B4-BE49-F238E27FC236}">
                <a16:creationId xmlns:a16="http://schemas.microsoft.com/office/drawing/2014/main" id="{715DB0ED-6408-22E2-FC05-783D1B8B1A0F}"/>
              </a:ext>
            </a:extLst>
          </p:cNvPr>
          <p:cNvSpPr/>
          <p:nvPr/>
        </p:nvSpPr>
        <p:spPr>
          <a:xfrm>
            <a:off x="3310872" y="1658267"/>
            <a:ext cx="1045249" cy="1008332"/>
          </a:xfrm>
          <a:prstGeom prst="roundRect">
            <a:avLst/>
          </a:prstGeom>
          <a:solidFill>
            <a:srgbClr val="E1EBF7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2" name="グラフィックス 51" descr="ユーザー 単色塗りつぶし">
            <a:extLst>
              <a:ext uri="{FF2B5EF4-FFF2-40B4-BE49-F238E27FC236}">
                <a16:creationId xmlns:a16="http://schemas.microsoft.com/office/drawing/2014/main" id="{EF9B652E-362C-F41A-6607-E73CCE3C3C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5983" y="1602887"/>
            <a:ext cx="834931" cy="834931"/>
          </a:xfrm>
          <a:prstGeom prst="rect">
            <a:avLst/>
          </a:prstGeom>
        </p:spPr>
      </p:pic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922A660-1C20-9431-5DA9-656CB202B17D}"/>
              </a:ext>
            </a:extLst>
          </p:cNvPr>
          <p:cNvSpPr txBox="1"/>
          <p:nvPr/>
        </p:nvSpPr>
        <p:spPr>
          <a:xfrm>
            <a:off x="3156042" y="2283551"/>
            <a:ext cx="133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Century Schoolbook" panose="02040604050505020304" pitchFamily="18" charset="0"/>
              </a:rPr>
              <a:t>sk1, pk1</a:t>
            </a:r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79D5FE24-CB89-36BE-E6A1-E3493FF83A83}"/>
              </a:ext>
            </a:extLst>
          </p:cNvPr>
          <p:cNvGrpSpPr/>
          <p:nvPr/>
        </p:nvGrpSpPr>
        <p:grpSpPr>
          <a:xfrm>
            <a:off x="1946046" y="1602887"/>
            <a:ext cx="1334812" cy="1063712"/>
            <a:chOff x="872740" y="3900205"/>
            <a:chExt cx="1334812" cy="1063712"/>
          </a:xfrm>
        </p:grpSpPr>
        <p:sp>
          <p:nvSpPr>
            <p:cNvPr id="55" name="Rounded Rectangle 7">
              <a:extLst>
                <a:ext uri="{FF2B5EF4-FFF2-40B4-BE49-F238E27FC236}">
                  <a16:creationId xmlns:a16="http://schemas.microsoft.com/office/drawing/2014/main" id="{8719E33E-A83C-92F4-FC16-207290DC7198}"/>
                </a:ext>
              </a:extLst>
            </p:cNvPr>
            <p:cNvSpPr/>
            <p:nvPr/>
          </p:nvSpPr>
          <p:spPr>
            <a:xfrm>
              <a:off x="1027570" y="3955585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6" name="グラフィックス 55" descr="ユーザー 単色塗りつぶし">
              <a:extLst>
                <a:ext uri="{FF2B5EF4-FFF2-40B4-BE49-F238E27FC236}">
                  <a16:creationId xmlns:a16="http://schemas.microsoft.com/office/drawing/2014/main" id="{D8AF4060-1EDB-931A-CF3E-ABFE4349789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3900205"/>
              <a:ext cx="834931" cy="834931"/>
            </a:xfrm>
            <a:prstGeom prst="rect">
              <a:avLst/>
            </a:prstGeom>
          </p:spPr>
        </p:pic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77B255D1-E0CB-2B34-074B-F94589DBF7CF}"/>
                </a:ext>
              </a:extLst>
            </p:cNvPr>
            <p:cNvSpPr txBox="1"/>
            <p:nvPr/>
          </p:nvSpPr>
          <p:spPr>
            <a:xfrm>
              <a:off x="872740" y="4580869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sk2, pk2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26851F-E578-33A9-6770-DB57407FF48E}"/>
              </a:ext>
            </a:extLst>
          </p:cNvPr>
          <p:cNvSpPr txBox="1"/>
          <p:nvPr/>
        </p:nvSpPr>
        <p:spPr>
          <a:xfrm>
            <a:off x="2492823" y="3366202"/>
            <a:ext cx="1334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Century Schoolbook" panose="02040604050505020304" pitchFamily="18" charset="0"/>
              </a:rPr>
              <a:t>RING</a:t>
            </a:r>
            <a:endParaRPr kumimoji="1" lang="ja-JP" altLang="en-US" sz="2400" b="1" dirty="0">
              <a:latin typeface="Century Schoolbook" panose="02040604050505020304" pitchFamily="18" charset="0"/>
            </a:endParaRPr>
          </a:p>
        </p:txBody>
      </p: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F92A802E-5E68-2B04-F451-4A4F3A780FE7}"/>
              </a:ext>
            </a:extLst>
          </p:cNvPr>
          <p:cNvGrpSpPr/>
          <p:nvPr/>
        </p:nvGrpSpPr>
        <p:grpSpPr>
          <a:xfrm>
            <a:off x="6504284" y="3192372"/>
            <a:ext cx="1334812" cy="1225327"/>
            <a:chOff x="6103820" y="3343716"/>
            <a:chExt cx="1334812" cy="1225327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8BFA000C-57B3-9FEE-9D62-F3EFB9F437C0}"/>
                </a:ext>
              </a:extLst>
            </p:cNvPr>
            <p:cNvSpPr/>
            <p:nvPr/>
          </p:nvSpPr>
          <p:spPr>
            <a:xfrm>
              <a:off x="6190582" y="3418971"/>
              <a:ext cx="1161288" cy="1120481"/>
            </a:xfrm>
            <a:prstGeom prst="roundRect">
              <a:avLst/>
            </a:prstGeom>
            <a:solidFill>
              <a:srgbClr val="E1EBF7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9" name="グラフィックス 58" descr="ユーザー 単色塗りつぶし">
              <a:extLst>
                <a:ext uri="{FF2B5EF4-FFF2-40B4-BE49-F238E27FC236}">
                  <a16:creationId xmlns:a16="http://schemas.microsoft.com/office/drawing/2014/main" id="{8368391F-9CB1-5300-ED68-6018D0B3DE6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69913" y="3343716"/>
              <a:ext cx="972000" cy="972000"/>
            </a:xfrm>
            <a:prstGeom prst="rect">
              <a:avLst/>
            </a:prstGeom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2F4C2B2E-1A74-1686-CF1A-AD8F630CFBF4}"/>
                </a:ext>
              </a:extLst>
            </p:cNvPr>
            <p:cNvSpPr txBox="1"/>
            <p:nvPr/>
          </p:nvSpPr>
          <p:spPr>
            <a:xfrm>
              <a:off x="6103820" y="4230489"/>
              <a:ext cx="13348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>
                  <a:latin typeface="Century Schoolbook" panose="02040604050505020304" pitchFamily="18" charset="0"/>
                </a:rPr>
                <a:t>Verifier</a:t>
              </a:r>
              <a:endParaRPr kumimoji="1" lang="en-US" altLang="ja-JP" sz="1600" dirty="0">
                <a:latin typeface="Century Schoolbook" panose="020406040505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24">
                <a:extLst>
                  <a:ext uri="{FF2B5EF4-FFF2-40B4-BE49-F238E27FC236}">
                    <a16:creationId xmlns:a16="http://schemas.microsoft.com/office/drawing/2014/main" id="{AD4DC0EC-6124-01EB-6C5B-7D97516CF49A}"/>
                  </a:ext>
                </a:extLst>
              </p:cNvPr>
              <p:cNvSpPr txBox="1"/>
              <p:nvPr/>
            </p:nvSpPr>
            <p:spPr>
              <a:xfrm>
                <a:off x="2085758" y="3762885"/>
                <a:ext cx="2477153" cy="430887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ja-JP" altLang="en-US" sz="2200" b="1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altLang="ja-JP" sz="2200" b="1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en-US" altLang="ja-JP" sz="2200" b="1" i="0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0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𝐩𝐤</m:t>
                          </m:r>
                        </m:e>
                        <m:sub>
                          <m:r>
                            <a:rPr lang="en-US" altLang="ja-JP" sz="2200" b="1" i="1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altLang="ja-JP" sz="2200" b="1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altLang="ja-JP" sz="2200" b="1" i="0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0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𝐩𝐤</m:t>
                          </m:r>
                        </m:e>
                        <m:sub>
                          <m:r>
                            <a:rPr lang="en-US" altLang="ja-JP" sz="2200" b="1" i="1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</m:sSub>
                      <m:r>
                        <a:rPr lang="en-US" altLang="ja-JP" sz="2200" b="1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sz="2200" b="1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1" name="TextBox 24">
                <a:extLst>
                  <a:ext uri="{FF2B5EF4-FFF2-40B4-BE49-F238E27FC236}">
                    <a16:creationId xmlns:a16="http://schemas.microsoft.com/office/drawing/2014/main" id="{AD4DC0EC-6124-01EB-6C5B-7D97516CF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758" y="3762885"/>
                <a:ext cx="2477153" cy="430887"/>
              </a:xfrm>
              <a:prstGeom prst="rect">
                <a:avLst/>
              </a:prstGeom>
              <a:blipFill>
                <a:blip r:embed="rId6"/>
                <a:stretch>
                  <a:fillRect b="-1971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B35CE8E1-AFE8-1451-FAAB-5C154E04E57D}"/>
                  </a:ext>
                </a:extLst>
              </p:cNvPr>
              <p:cNvSpPr txBox="1"/>
              <p:nvPr/>
            </p:nvSpPr>
            <p:spPr>
              <a:xfrm>
                <a:off x="5027137" y="3451096"/>
                <a:ext cx="143867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 b="0" dirty="0">
                    <a:latin typeface="Aptos" panose="020B0004020202020204" pitchFamily="34" charset="0"/>
                  </a:rPr>
                  <a:t>Signature </a:t>
                </a:r>
                <a14:m>
                  <m:oMath xmlns:m="http://schemas.openxmlformats.org/officeDocument/2006/math">
                    <m:r>
                      <a:rPr lang="ja-JP" altLang="en-US" sz="2000" b="0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endParaRPr lang="ja-JP" altLang="en-US" sz="20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B35CE8E1-AFE8-1451-FAAB-5C154E04E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7137" y="3451096"/>
                <a:ext cx="1438677" cy="400110"/>
              </a:xfrm>
              <a:prstGeom prst="rect">
                <a:avLst/>
              </a:prstGeom>
              <a:blipFill>
                <a:blip r:embed="rId7"/>
                <a:stretch>
                  <a:fillRect l="-4661" t="-6061" b="-27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8652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95BAB-3E6F-C7D7-E4D3-A00D87C51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F395E8-FA49-2F26-92FA-EA65EF03F2F5}"/>
              </a:ext>
            </a:extLst>
          </p:cNvPr>
          <p:cNvSpPr txBox="1"/>
          <p:nvPr/>
        </p:nvSpPr>
        <p:spPr>
          <a:xfrm>
            <a:off x="594360" y="320040"/>
            <a:ext cx="1097280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>
                <a:solidFill>
                  <a:srgbClr val="1F4E79"/>
                </a:solidFill>
                <a:latin typeface="Aptos"/>
              </a:rPr>
              <a:t>What is a Ring Signature?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9A2891-0EFB-1F36-6E4E-192B8142E450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965BED-4BE6-9AF5-2102-41D4CE6D6A5C}"/>
              </a:ext>
            </a:extLst>
          </p:cNvPr>
          <p:cNvSpPr txBox="1"/>
          <p:nvPr/>
        </p:nvSpPr>
        <p:spPr>
          <a:xfrm>
            <a:off x="731520" y="1115568"/>
            <a:ext cx="106984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00" b="1" i="0" dirty="0">
                <a:solidFill>
                  <a:srgbClr val="202020"/>
                </a:solidFill>
                <a:latin typeface="Aptos"/>
              </a:rPr>
              <a:t>A signer chooses a public ring and signs anonymously.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C30B5B2-F20A-A281-4BF9-30368827A0E5}"/>
              </a:ext>
            </a:extLst>
          </p:cNvPr>
          <p:cNvSpPr/>
          <p:nvPr/>
        </p:nvSpPr>
        <p:spPr>
          <a:xfrm>
            <a:off x="1384510" y="2127006"/>
            <a:ext cx="3574182" cy="3415561"/>
          </a:xfrm>
          <a:prstGeom prst="ellipse">
            <a:avLst/>
          </a:prstGeom>
          <a:solidFill>
            <a:srgbClr val="F2F6FC"/>
          </a:solidFill>
          <a:ln w="2540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3F12D4-636C-AC3A-34D5-AB88B5FE9CBA}"/>
              </a:ext>
            </a:extLst>
          </p:cNvPr>
          <p:cNvSpPr txBox="1"/>
          <p:nvPr/>
        </p:nvSpPr>
        <p:spPr>
          <a:xfrm>
            <a:off x="3343202" y="2634820"/>
            <a:ext cx="937929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b="1" i="0" dirty="0">
                <a:solidFill>
                  <a:srgbClr val="1F4E79"/>
                </a:solidFill>
                <a:latin typeface="Aptos"/>
              </a:rPr>
              <a:t>signer</a:t>
            </a:r>
          </a:p>
        </p:txBody>
      </p:sp>
      <p:cxnSp>
        <p:nvCxnSpPr>
          <p:cNvPr id="22" name="Connector 21">
            <a:extLst>
              <a:ext uri="{FF2B5EF4-FFF2-40B4-BE49-F238E27FC236}">
                <a16:creationId xmlns:a16="http://schemas.microsoft.com/office/drawing/2014/main" id="{305CD04D-7147-33E9-26F9-AA1FADCD6067}"/>
              </a:ext>
            </a:extLst>
          </p:cNvPr>
          <p:cNvCxnSpPr>
            <a:cxnSpLocks/>
            <a:stCxn id="7" idx="6"/>
            <a:endCxn id="23" idx="1"/>
          </p:cNvCxnSpPr>
          <p:nvPr/>
        </p:nvCxnSpPr>
        <p:spPr>
          <a:xfrm flipV="1">
            <a:off x="4958692" y="3827868"/>
            <a:ext cx="1632354" cy="0"/>
          </a:xfrm>
          <a:prstGeom prst="line">
            <a:avLst/>
          </a:prstGeom>
          <a:ln w="3556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267E0C9-A8CE-6061-55A2-D6364D4A7429}"/>
                  </a:ext>
                </a:extLst>
              </p:cNvPr>
              <p:cNvSpPr txBox="1"/>
              <p:nvPr/>
            </p:nvSpPr>
            <p:spPr>
              <a:xfrm>
                <a:off x="4318977" y="1955343"/>
                <a:ext cx="2270942" cy="369332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ja-JP" altLang="en-US" b="0" i="1" dirty="0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ja-JP" altLang="en-US" b="0" i="1" dirty="0" smtClean="0">
                          <a:latin typeface="Cambria Math" panose="02040503050406030204" pitchFamily="18" charset="0"/>
                        </a:rPr>
                        <m:t> ← </m:t>
                      </m:r>
                      <m:r>
                        <m:rPr>
                          <m:sty m:val="p"/>
                        </m:rPr>
                        <a:rPr lang="en-US" altLang="ja-JP" b="0" i="0" dirty="0" smtClean="0">
                          <a:latin typeface="Cambria Math" panose="02040503050406030204" pitchFamily="18" charset="0"/>
                        </a:rPr>
                        <m:t>Sign</m:t>
                      </m:r>
                      <m:r>
                        <a:rPr lang="en-US" altLang="ja-JP" b="0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ja-JP" b="0" i="0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latin typeface="Cambria Math" panose="02040503050406030204" pitchFamily="18" charset="0"/>
                            </a:rPr>
                            <m:t>sk</m:t>
                          </m:r>
                        </m:e>
                        <m:sub>
                          <m:r>
                            <a:rPr lang="en-US" altLang="ja-JP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b="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ja-JP" altLang="en-US" b="0" i="1" dirty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ja-JP" b="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ja-JP" altLang="en-US" b="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altLang="ja-JP" b="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i="0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267E0C9-A8CE-6061-55A2-D6364D4A74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977" y="1955343"/>
                <a:ext cx="2270942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BA70C4F-5F75-B2E5-028A-79FE01DE4C7B}"/>
                  </a:ext>
                </a:extLst>
              </p:cNvPr>
              <p:cNvSpPr txBox="1"/>
              <p:nvPr/>
            </p:nvSpPr>
            <p:spPr>
              <a:xfrm>
                <a:off x="7752334" y="3511620"/>
                <a:ext cx="1692643" cy="646331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ja-JP" altLang="en-US" i="0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Verify</m:t>
                      </m:r>
                      <m:d>
                        <m:dPr>
                          <m:ctrlPr>
                            <a:rPr lang="ja-JP" altLang="en-US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ja-JP" altLang="en-US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ja-JP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ja-JP" altLang="en-US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altLang="ja-JP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ja-JP" altLang="en-US" i="1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</m:oMath>
                  </m:oMathPara>
                </a14:m>
                <a:endParaRPr lang="en-US" altLang="ja-JP" i="1" dirty="0">
                  <a:solidFill>
                    <a:srgbClr val="20202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b="0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→1/0</m:t>
                      </m:r>
                    </m:oMath>
                  </m:oMathPara>
                </a14:m>
                <a:endParaRPr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BA70C4F-5F75-B2E5-028A-79FE01DE4C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334" y="3511620"/>
                <a:ext cx="1692643" cy="646331"/>
              </a:xfrm>
              <a:prstGeom prst="rect">
                <a:avLst/>
              </a:prstGeom>
              <a:blipFill>
                <a:blip r:embed="rId4"/>
                <a:stretch>
                  <a:fillRect l="-361" b="-84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9EE87CE9-750E-87BB-CBDD-6C990A1151F6}"/>
              </a:ext>
            </a:extLst>
          </p:cNvPr>
          <p:cNvSpPr txBox="1"/>
          <p:nvPr/>
        </p:nvSpPr>
        <p:spPr>
          <a:xfrm>
            <a:off x="4649871" y="4925637"/>
            <a:ext cx="6771401" cy="12003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  <a:latin typeface="Aptos"/>
              </a:rPr>
              <a:t>Full</a:t>
            </a:r>
            <a:r>
              <a:rPr lang="en-US" sz="2400" b="1" i="0" dirty="0">
                <a:solidFill>
                  <a:srgbClr val="C00000"/>
                </a:solidFill>
                <a:latin typeface="Aptos"/>
              </a:rPr>
              <a:t>-Anonymity:</a:t>
            </a:r>
          </a:p>
          <a:p>
            <a:pPr algn="ctr"/>
            <a:r>
              <a:rPr sz="2400" b="1" i="0" dirty="0">
                <a:solidFill>
                  <a:srgbClr val="C00000"/>
                </a:solidFill>
                <a:latin typeface="Aptos"/>
              </a:rPr>
              <a:t>Verifier does not learn which member signed</a:t>
            </a:r>
            <a:r>
              <a:rPr lang="en-US" sz="2400" b="1" i="0" dirty="0">
                <a:solidFill>
                  <a:srgbClr val="C00000"/>
                </a:solidFill>
                <a:latin typeface="Aptos"/>
              </a:rPr>
              <a:t> </a:t>
            </a:r>
            <a:r>
              <a:rPr lang="en-US" sz="2400" b="1" i="1" dirty="0">
                <a:solidFill>
                  <a:srgbClr val="C00000"/>
                </a:solidFill>
                <a:latin typeface="Aptos"/>
              </a:rPr>
              <a:t>even with all secret keys</a:t>
            </a:r>
            <a:r>
              <a:rPr lang="en-US" sz="2400" b="1" i="0" dirty="0">
                <a:solidFill>
                  <a:srgbClr val="C00000"/>
                </a:solidFill>
                <a:latin typeface="Aptos"/>
              </a:rPr>
              <a:t>.</a:t>
            </a:r>
            <a:endParaRPr sz="2400" b="1" i="0" dirty="0">
              <a:solidFill>
                <a:srgbClr val="C00000"/>
              </a:solidFill>
              <a:latin typeface="Aptos"/>
            </a:endParaRPr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603E41DA-AE93-ECA6-1753-6784B8748EAE}"/>
              </a:ext>
            </a:extLst>
          </p:cNvPr>
          <p:cNvGrpSpPr/>
          <p:nvPr/>
        </p:nvGrpSpPr>
        <p:grpSpPr>
          <a:xfrm>
            <a:off x="672662" y="2667350"/>
            <a:ext cx="1334812" cy="1063712"/>
            <a:chOff x="872740" y="2197718"/>
            <a:chExt cx="1334812" cy="1063712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D987C267-22B1-2F4C-B1F0-B35753C241EC}"/>
                </a:ext>
              </a:extLst>
            </p:cNvPr>
            <p:cNvSpPr/>
            <p:nvPr/>
          </p:nvSpPr>
          <p:spPr>
            <a:xfrm>
              <a:off x="1027570" y="2253098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3" name="グラフィックス 12" descr="ユーザー 単色塗りつぶし">
              <a:extLst>
                <a:ext uri="{FF2B5EF4-FFF2-40B4-BE49-F238E27FC236}">
                  <a16:creationId xmlns:a16="http://schemas.microsoft.com/office/drawing/2014/main" id="{F90A13F3-FB88-F795-17A9-7C210E6B970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2197718"/>
              <a:ext cx="834931" cy="834931"/>
            </a:xfrm>
            <a:prstGeom prst="rect">
              <a:avLst/>
            </a:prstGeom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730C4B4B-4FDA-9593-96B1-9E62FE627AD0}"/>
                </a:ext>
              </a:extLst>
            </p:cNvPr>
            <p:cNvSpPr txBox="1"/>
            <p:nvPr/>
          </p:nvSpPr>
          <p:spPr>
            <a:xfrm>
              <a:off x="872740" y="2878382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sk3, pk</a:t>
              </a:r>
              <a:r>
                <a:rPr lang="en-US" altLang="ja-JP" dirty="0">
                  <a:latin typeface="Century Schoolbook" panose="02040604050505020304" pitchFamily="18" charset="0"/>
                </a:rPr>
                <a:t>3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9A586036-F4C6-DB0C-10DC-4A1C15E1E3D3}"/>
              </a:ext>
            </a:extLst>
          </p:cNvPr>
          <p:cNvGrpSpPr/>
          <p:nvPr/>
        </p:nvGrpSpPr>
        <p:grpSpPr>
          <a:xfrm>
            <a:off x="672662" y="3872977"/>
            <a:ext cx="1334812" cy="1063712"/>
            <a:chOff x="872740" y="3900205"/>
            <a:chExt cx="1334812" cy="1063712"/>
          </a:xfrm>
        </p:grpSpPr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F209DA20-A865-8C93-000E-02514FDFFF6D}"/>
                </a:ext>
              </a:extLst>
            </p:cNvPr>
            <p:cNvSpPr/>
            <p:nvPr/>
          </p:nvSpPr>
          <p:spPr>
            <a:xfrm>
              <a:off x="1027570" y="3955585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9" name="グラフィックス 18" descr="ユーザー 単色塗りつぶし">
              <a:extLst>
                <a:ext uri="{FF2B5EF4-FFF2-40B4-BE49-F238E27FC236}">
                  <a16:creationId xmlns:a16="http://schemas.microsoft.com/office/drawing/2014/main" id="{29C9CB1F-DE0F-3544-AEF6-27D4E665CA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3900205"/>
              <a:ext cx="834931" cy="834931"/>
            </a:xfrm>
            <a:prstGeom prst="rect">
              <a:avLst/>
            </a:prstGeom>
          </p:spPr>
        </p:pic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6AF18DB8-41CA-242A-2CA1-CA722F96FC8E}"/>
                </a:ext>
              </a:extLst>
            </p:cNvPr>
            <p:cNvSpPr txBox="1"/>
            <p:nvPr/>
          </p:nvSpPr>
          <p:spPr>
            <a:xfrm>
              <a:off x="872740" y="4580869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sk4, pk4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4DA45C4B-CB47-C552-6015-AE76B3C92686}"/>
              </a:ext>
            </a:extLst>
          </p:cNvPr>
          <p:cNvGrpSpPr/>
          <p:nvPr/>
        </p:nvGrpSpPr>
        <p:grpSpPr>
          <a:xfrm>
            <a:off x="1950233" y="4882489"/>
            <a:ext cx="1334812" cy="1063712"/>
            <a:chOff x="872740" y="3900205"/>
            <a:chExt cx="1334812" cy="1063712"/>
          </a:xfrm>
        </p:grpSpPr>
        <p:sp>
          <p:nvSpPr>
            <p:cNvPr id="43" name="Rounded Rectangle 7">
              <a:extLst>
                <a:ext uri="{FF2B5EF4-FFF2-40B4-BE49-F238E27FC236}">
                  <a16:creationId xmlns:a16="http://schemas.microsoft.com/office/drawing/2014/main" id="{FBFA1C44-2D76-743B-CA8A-94E79C7D5810}"/>
                </a:ext>
              </a:extLst>
            </p:cNvPr>
            <p:cNvSpPr/>
            <p:nvPr/>
          </p:nvSpPr>
          <p:spPr>
            <a:xfrm>
              <a:off x="1027570" y="3955585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4" name="グラフィックス 43" descr="ユーザー 単色塗りつぶし">
              <a:extLst>
                <a:ext uri="{FF2B5EF4-FFF2-40B4-BE49-F238E27FC236}">
                  <a16:creationId xmlns:a16="http://schemas.microsoft.com/office/drawing/2014/main" id="{11245E73-606D-6AD6-C61A-E75268BE04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3900205"/>
              <a:ext cx="834931" cy="834931"/>
            </a:xfrm>
            <a:prstGeom prst="rect">
              <a:avLst/>
            </a:prstGeom>
          </p:spPr>
        </p:pic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98FD2633-970D-43D0-2946-CC03193654B9}"/>
                </a:ext>
              </a:extLst>
            </p:cNvPr>
            <p:cNvSpPr txBox="1"/>
            <p:nvPr/>
          </p:nvSpPr>
          <p:spPr>
            <a:xfrm>
              <a:off x="872740" y="4580869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sk5, pk5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5A2AF0FB-E4A8-D73C-8208-86CA6A247B5E}"/>
              </a:ext>
            </a:extLst>
          </p:cNvPr>
          <p:cNvGrpSpPr/>
          <p:nvPr/>
        </p:nvGrpSpPr>
        <p:grpSpPr>
          <a:xfrm>
            <a:off x="3160229" y="4882489"/>
            <a:ext cx="1334812" cy="1063712"/>
            <a:chOff x="872740" y="3900205"/>
            <a:chExt cx="1334812" cy="1063712"/>
          </a:xfrm>
        </p:grpSpPr>
        <p:sp>
          <p:nvSpPr>
            <p:cNvPr id="47" name="Rounded Rectangle 7">
              <a:extLst>
                <a:ext uri="{FF2B5EF4-FFF2-40B4-BE49-F238E27FC236}">
                  <a16:creationId xmlns:a16="http://schemas.microsoft.com/office/drawing/2014/main" id="{B262C0C9-EB8B-1A96-EDF0-D9971C19F1B0}"/>
                </a:ext>
              </a:extLst>
            </p:cNvPr>
            <p:cNvSpPr/>
            <p:nvPr/>
          </p:nvSpPr>
          <p:spPr>
            <a:xfrm>
              <a:off x="1027570" y="3955585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8" name="グラフィックス 47" descr="ユーザー 単色塗りつぶし">
              <a:extLst>
                <a:ext uri="{FF2B5EF4-FFF2-40B4-BE49-F238E27FC236}">
                  <a16:creationId xmlns:a16="http://schemas.microsoft.com/office/drawing/2014/main" id="{AA7620D1-BFD9-F352-170E-8EBC32BDAB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3900205"/>
              <a:ext cx="834931" cy="834931"/>
            </a:xfrm>
            <a:prstGeom prst="rect">
              <a:avLst/>
            </a:prstGeom>
          </p:spPr>
        </p:pic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CBE9D8CD-56CE-7A48-D4EE-F6A0D2CEA451}"/>
                </a:ext>
              </a:extLst>
            </p:cNvPr>
            <p:cNvSpPr txBox="1"/>
            <p:nvPr/>
          </p:nvSpPr>
          <p:spPr>
            <a:xfrm>
              <a:off x="872740" y="4580869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sk6, pk6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sp>
        <p:nvSpPr>
          <p:cNvPr id="51" name="Rounded Rectangle 7">
            <a:extLst>
              <a:ext uri="{FF2B5EF4-FFF2-40B4-BE49-F238E27FC236}">
                <a16:creationId xmlns:a16="http://schemas.microsoft.com/office/drawing/2014/main" id="{4E541DFB-7427-20F9-661A-8C8D0429189F}"/>
              </a:ext>
            </a:extLst>
          </p:cNvPr>
          <p:cNvSpPr/>
          <p:nvPr/>
        </p:nvSpPr>
        <p:spPr>
          <a:xfrm>
            <a:off x="3310872" y="1658267"/>
            <a:ext cx="1045249" cy="1008332"/>
          </a:xfrm>
          <a:prstGeom prst="roundRect">
            <a:avLst/>
          </a:prstGeom>
          <a:solidFill>
            <a:srgbClr val="E1EBF7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2" name="グラフィックス 51" descr="ユーザー 単色塗りつぶし">
            <a:extLst>
              <a:ext uri="{FF2B5EF4-FFF2-40B4-BE49-F238E27FC236}">
                <a16:creationId xmlns:a16="http://schemas.microsoft.com/office/drawing/2014/main" id="{7296FF0A-4F86-CA91-EED0-932482E6E9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5983" y="1602887"/>
            <a:ext cx="834931" cy="834931"/>
          </a:xfrm>
          <a:prstGeom prst="rect">
            <a:avLst/>
          </a:prstGeom>
        </p:spPr>
      </p:pic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EC735DB-BF99-6AEB-8BD8-4451BD8E73AB}"/>
              </a:ext>
            </a:extLst>
          </p:cNvPr>
          <p:cNvSpPr txBox="1"/>
          <p:nvPr/>
        </p:nvSpPr>
        <p:spPr>
          <a:xfrm>
            <a:off x="3156042" y="2283551"/>
            <a:ext cx="133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Century Schoolbook" panose="02040604050505020304" pitchFamily="18" charset="0"/>
              </a:rPr>
              <a:t>sk1, pk1</a:t>
            </a:r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60B41ED2-E0BB-772C-1E54-09D2290424A8}"/>
              </a:ext>
            </a:extLst>
          </p:cNvPr>
          <p:cNvGrpSpPr/>
          <p:nvPr/>
        </p:nvGrpSpPr>
        <p:grpSpPr>
          <a:xfrm>
            <a:off x="1946046" y="1602887"/>
            <a:ext cx="1334812" cy="1063712"/>
            <a:chOff x="872740" y="3900205"/>
            <a:chExt cx="1334812" cy="1063712"/>
          </a:xfrm>
        </p:grpSpPr>
        <p:sp>
          <p:nvSpPr>
            <p:cNvPr id="55" name="Rounded Rectangle 7">
              <a:extLst>
                <a:ext uri="{FF2B5EF4-FFF2-40B4-BE49-F238E27FC236}">
                  <a16:creationId xmlns:a16="http://schemas.microsoft.com/office/drawing/2014/main" id="{4372D630-7B39-E05C-4972-2C44411F4AE3}"/>
                </a:ext>
              </a:extLst>
            </p:cNvPr>
            <p:cNvSpPr/>
            <p:nvPr/>
          </p:nvSpPr>
          <p:spPr>
            <a:xfrm>
              <a:off x="1027570" y="3955585"/>
              <a:ext cx="1045249" cy="1008332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6" name="グラフィックス 55" descr="ユーザー 単色塗りつぶし">
              <a:extLst>
                <a:ext uri="{FF2B5EF4-FFF2-40B4-BE49-F238E27FC236}">
                  <a16:creationId xmlns:a16="http://schemas.microsoft.com/office/drawing/2014/main" id="{A1E544A8-3BD3-1092-A07E-DCDBEAFD68C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81" y="3900205"/>
              <a:ext cx="834931" cy="834931"/>
            </a:xfrm>
            <a:prstGeom prst="rect">
              <a:avLst/>
            </a:prstGeom>
          </p:spPr>
        </p:pic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F38F40A3-BB48-EF79-5E74-77AD92107FB5}"/>
                </a:ext>
              </a:extLst>
            </p:cNvPr>
            <p:cNvSpPr txBox="1"/>
            <p:nvPr/>
          </p:nvSpPr>
          <p:spPr>
            <a:xfrm>
              <a:off x="872740" y="4580869"/>
              <a:ext cx="13348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Century Schoolbook" panose="02040604050505020304" pitchFamily="18" charset="0"/>
                </a:rPr>
                <a:t>sk2, pk2</a:t>
              </a:r>
              <a:endParaRPr kumimoji="1" lang="ja-JP" altLang="en-US" dirty="0">
                <a:latin typeface="Century Schoolbook" panose="02040604050505020304" pitchFamily="18" charset="0"/>
              </a:endParaRPr>
            </a:p>
          </p:txBody>
        </p:sp>
      </p:grp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4688ED28-4E6A-07F9-DA1A-F8EE4725C2A1}"/>
              </a:ext>
            </a:extLst>
          </p:cNvPr>
          <p:cNvSpPr txBox="1"/>
          <p:nvPr/>
        </p:nvSpPr>
        <p:spPr>
          <a:xfrm>
            <a:off x="2492823" y="3366202"/>
            <a:ext cx="1334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Century Schoolbook" panose="02040604050505020304" pitchFamily="18" charset="0"/>
              </a:rPr>
              <a:t>RING</a:t>
            </a:r>
            <a:endParaRPr kumimoji="1" lang="ja-JP" altLang="en-US" sz="2400" b="1" dirty="0">
              <a:latin typeface="Century Schoolbook" panose="02040604050505020304" pitchFamily="18" charset="0"/>
            </a:endParaRPr>
          </a:p>
        </p:txBody>
      </p: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AF0D9AF6-A7C4-32A4-EF87-EEFBD50B311C}"/>
              </a:ext>
            </a:extLst>
          </p:cNvPr>
          <p:cNvGrpSpPr/>
          <p:nvPr/>
        </p:nvGrpSpPr>
        <p:grpSpPr>
          <a:xfrm>
            <a:off x="6504284" y="3192372"/>
            <a:ext cx="1334812" cy="1225327"/>
            <a:chOff x="6103820" y="3343716"/>
            <a:chExt cx="1334812" cy="1225327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09AEAB78-3B57-18B0-3CA0-A6D089803BBD}"/>
                </a:ext>
              </a:extLst>
            </p:cNvPr>
            <p:cNvSpPr/>
            <p:nvPr/>
          </p:nvSpPr>
          <p:spPr>
            <a:xfrm>
              <a:off x="6190582" y="3418971"/>
              <a:ext cx="1161288" cy="1120481"/>
            </a:xfrm>
            <a:prstGeom prst="roundRect">
              <a:avLst/>
            </a:prstGeom>
            <a:solidFill>
              <a:srgbClr val="E1EBF7"/>
            </a:solidFill>
            <a:ln w="19050">
              <a:solidFill>
                <a:srgbClr val="1F4E7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9" name="グラフィックス 58" descr="ユーザー 単色塗りつぶし">
              <a:extLst>
                <a:ext uri="{FF2B5EF4-FFF2-40B4-BE49-F238E27FC236}">
                  <a16:creationId xmlns:a16="http://schemas.microsoft.com/office/drawing/2014/main" id="{7F7E1DD4-281F-BD41-FD4B-30DC437558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69913" y="3343716"/>
              <a:ext cx="972000" cy="972000"/>
            </a:xfrm>
            <a:prstGeom prst="rect">
              <a:avLst/>
            </a:prstGeom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E02F342-72E8-CB21-4F09-AF015FBCD84C}"/>
                </a:ext>
              </a:extLst>
            </p:cNvPr>
            <p:cNvSpPr txBox="1"/>
            <p:nvPr/>
          </p:nvSpPr>
          <p:spPr>
            <a:xfrm>
              <a:off x="6103820" y="4230489"/>
              <a:ext cx="13348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dirty="0">
                  <a:latin typeface="Century Schoolbook" panose="02040604050505020304" pitchFamily="18" charset="0"/>
                </a:rPr>
                <a:t>Verifier</a:t>
              </a:r>
              <a:endParaRPr kumimoji="1" lang="en-US" altLang="ja-JP" sz="1600" dirty="0">
                <a:latin typeface="Century Schoolbook" panose="020406040505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24">
                <a:extLst>
                  <a:ext uri="{FF2B5EF4-FFF2-40B4-BE49-F238E27FC236}">
                    <a16:creationId xmlns:a16="http://schemas.microsoft.com/office/drawing/2014/main" id="{53D0102A-4B07-D456-48D9-67A00D36A1EF}"/>
                  </a:ext>
                </a:extLst>
              </p:cNvPr>
              <p:cNvSpPr txBox="1"/>
              <p:nvPr/>
            </p:nvSpPr>
            <p:spPr>
              <a:xfrm>
                <a:off x="2085758" y="3762885"/>
                <a:ext cx="2477153" cy="430887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ja-JP" altLang="en-US" sz="2200" b="1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altLang="ja-JP" sz="2200" b="1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en-US" altLang="ja-JP" sz="2200" b="1" i="0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0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𝐩𝐤</m:t>
                          </m:r>
                        </m:e>
                        <m:sub>
                          <m:r>
                            <a:rPr lang="en-US" altLang="ja-JP" sz="2200" b="1" i="1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altLang="ja-JP" sz="2200" b="1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US" altLang="ja-JP" sz="2200" b="1" i="0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200" b="1" i="0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𝐩𝐤</m:t>
                          </m:r>
                        </m:e>
                        <m:sub>
                          <m:r>
                            <a:rPr lang="en-US" altLang="ja-JP" sz="2200" b="1" i="1" dirty="0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</m:sSub>
                      <m:r>
                        <a:rPr lang="en-US" altLang="ja-JP" sz="2200" b="1" i="1" dirty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sz="2200" b="1" i="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1" name="TextBox 24">
                <a:extLst>
                  <a:ext uri="{FF2B5EF4-FFF2-40B4-BE49-F238E27FC236}">
                    <a16:creationId xmlns:a16="http://schemas.microsoft.com/office/drawing/2014/main" id="{53D0102A-4B07-D456-48D9-67A00D36A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758" y="3762885"/>
                <a:ext cx="2477153" cy="430887"/>
              </a:xfrm>
              <a:prstGeom prst="rect">
                <a:avLst/>
              </a:prstGeom>
              <a:blipFill>
                <a:blip r:embed="rId6"/>
                <a:stretch>
                  <a:fillRect b="-1971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1B29254B-8785-E8D2-A86C-E417D3CE55C1}"/>
                  </a:ext>
                </a:extLst>
              </p:cNvPr>
              <p:cNvSpPr txBox="1"/>
              <p:nvPr/>
            </p:nvSpPr>
            <p:spPr>
              <a:xfrm>
                <a:off x="5027137" y="3451096"/>
                <a:ext cx="143867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 b="0" dirty="0">
                    <a:latin typeface="Aptos" panose="020B0004020202020204" pitchFamily="34" charset="0"/>
                  </a:rPr>
                  <a:t>Signature </a:t>
                </a:r>
                <a14:m>
                  <m:oMath xmlns:m="http://schemas.openxmlformats.org/officeDocument/2006/math">
                    <m:r>
                      <a:rPr lang="ja-JP" altLang="en-US" sz="2000" b="0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endParaRPr lang="ja-JP" altLang="en-US" sz="20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1B29254B-8785-E8D2-A86C-E417D3CE55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7137" y="3451096"/>
                <a:ext cx="1438677" cy="400110"/>
              </a:xfrm>
              <a:prstGeom prst="rect">
                <a:avLst/>
              </a:prstGeom>
              <a:blipFill>
                <a:blip r:embed="rId7"/>
                <a:stretch>
                  <a:fillRect l="-4661" t="-6061" b="-2727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25">
            <a:extLst>
              <a:ext uri="{FF2B5EF4-FFF2-40B4-BE49-F238E27FC236}">
                <a16:creationId xmlns:a16="http://schemas.microsoft.com/office/drawing/2014/main" id="{9439358E-43C9-CEBC-73F2-BE98F2553BFA}"/>
              </a:ext>
            </a:extLst>
          </p:cNvPr>
          <p:cNvSpPr txBox="1"/>
          <p:nvPr/>
        </p:nvSpPr>
        <p:spPr>
          <a:xfrm>
            <a:off x="4735373" y="4470200"/>
            <a:ext cx="5369089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0" i="0" dirty="0">
                <a:solidFill>
                  <a:srgbClr val="202020"/>
                </a:solidFill>
                <a:latin typeface="Aptos"/>
              </a:rPr>
              <a:t>Verifier </a:t>
            </a:r>
            <a:r>
              <a:rPr lang="en-US" sz="2400" dirty="0">
                <a:solidFill>
                  <a:srgbClr val="202020"/>
                </a:solidFill>
                <a:latin typeface="Aptos"/>
              </a:rPr>
              <a:t>confirm</a:t>
            </a:r>
            <a:r>
              <a:rPr sz="2400" b="0" i="0" dirty="0">
                <a:solidFill>
                  <a:srgbClr val="202020"/>
                </a:solidFill>
                <a:latin typeface="Aptos"/>
              </a:rPr>
              <a:t>s someone in R signed.</a:t>
            </a:r>
          </a:p>
        </p:txBody>
      </p:sp>
    </p:spTree>
    <p:extLst>
      <p:ext uri="{BB962C8B-B14F-4D97-AF65-F5344CB8AC3E}">
        <p14:creationId xmlns:p14="http://schemas.microsoft.com/office/powerpoint/2010/main" val="992861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">
            <a:extLst>
              <a:ext uri="{FF2B5EF4-FFF2-40B4-BE49-F238E27FC236}">
                <a16:creationId xmlns:a16="http://schemas.microsoft.com/office/drawing/2014/main" id="{A58F6B74-3CD8-FDE0-FB06-52D6EBE90A29}"/>
              </a:ext>
            </a:extLst>
          </p:cNvPr>
          <p:cNvSpPr/>
          <p:nvPr/>
        </p:nvSpPr>
        <p:spPr>
          <a:xfrm>
            <a:off x="990601" y="4059666"/>
            <a:ext cx="9400904" cy="2373792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594360" y="320040"/>
            <a:ext cx="1097280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AOS Transform: From Σ-Protocols to Ring Signatures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02403" y="1354825"/>
            <a:ext cx="4063637" cy="165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1336" y="1471599"/>
            <a:ext cx="361188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1" i="0" dirty="0">
                <a:solidFill>
                  <a:srgbClr val="1F4E79"/>
                </a:solidFill>
                <a:latin typeface="Aptos"/>
              </a:rPr>
              <a:t>Σ-protocol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962253" y="2228278"/>
            <a:ext cx="1645920" cy="0"/>
          </a:xfrm>
          <a:prstGeom prst="line">
            <a:avLst/>
          </a:prstGeom>
          <a:ln w="3810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65173" y="1887251"/>
            <a:ext cx="6400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 i="0">
                <a:solidFill>
                  <a:srgbClr val="4472C4"/>
                </a:solidFill>
                <a:latin typeface="Aptos"/>
              </a:rPr>
              <a:t>AOS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87244" y="1290817"/>
            <a:ext cx="4526280" cy="1721248"/>
          </a:xfrm>
          <a:prstGeom prst="roundRect">
            <a:avLst/>
          </a:prstGeom>
          <a:solidFill>
            <a:srgbClr val="E1EBF7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104020" y="1407434"/>
            <a:ext cx="3977639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1" i="0" dirty="0">
                <a:solidFill>
                  <a:srgbClr val="1F4E79"/>
                </a:solidFill>
                <a:latin typeface="Aptos"/>
              </a:rPr>
              <a:t>Ring Signature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71579" y="1994661"/>
                <a:ext cx="3014252" cy="52322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ja-JP" sz="2800" b="0" i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  <m: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Gen</m:t>
                      </m:r>
                      <m: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 sz="28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8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altLang="ja-JP" sz="28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 sz="28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8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altLang="ja-JP" sz="2800" b="0" i="1" smtClean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2800" i="0" dirty="0">
                  <a:solidFill>
                    <a:srgbClr val="202020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579" y="1994661"/>
                <a:ext cx="301425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0">
                <a:extLst>
                  <a:ext uri="{FF2B5EF4-FFF2-40B4-BE49-F238E27FC236}">
                    <a16:creationId xmlns:a16="http://schemas.microsoft.com/office/drawing/2014/main" id="{1C4EEBB6-5F79-2129-8A2B-4D69C7074CCA}"/>
                  </a:ext>
                </a:extLst>
              </p:cNvPr>
              <p:cNvSpPr txBox="1"/>
              <p:nvPr/>
            </p:nvSpPr>
            <p:spPr>
              <a:xfrm>
                <a:off x="1076713" y="2466217"/>
                <a:ext cx="3325584" cy="461665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sz="2400" dirty="0">
                    <a:solidFill>
                      <a:srgbClr val="202020"/>
                    </a:solidFill>
                    <a:latin typeface="Aptos"/>
                  </a:rPr>
                  <a:t>with c</a:t>
                </a:r>
                <a:r>
                  <a:rPr lang="en-US" sz="2400" i="0" dirty="0">
                    <a:solidFill>
                      <a:srgbClr val="202020"/>
                    </a:solidFill>
                    <a:latin typeface="Aptos"/>
                  </a:rPr>
                  <a:t>hallenge space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endParaRPr sz="2400" i="0" dirty="0">
                  <a:solidFill>
                    <a:srgbClr val="202020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27" name="TextBox 20">
                <a:extLst>
                  <a:ext uri="{FF2B5EF4-FFF2-40B4-BE49-F238E27FC236}">
                    <a16:creationId xmlns:a16="http://schemas.microsoft.com/office/drawing/2014/main" id="{1C4EEBB6-5F79-2129-8A2B-4D69C7074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713" y="2466217"/>
                <a:ext cx="3325584" cy="461665"/>
              </a:xfrm>
              <a:prstGeom prst="rect">
                <a:avLst/>
              </a:prstGeom>
              <a:blipFill>
                <a:blip r:embed="rId4"/>
                <a:stretch>
                  <a:fillRect l="-2936" t="-10667" b="-30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0">
                <a:extLst>
                  <a:ext uri="{FF2B5EF4-FFF2-40B4-BE49-F238E27FC236}">
                    <a16:creationId xmlns:a16="http://schemas.microsoft.com/office/drawing/2014/main" id="{F3AE0BC6-CEE5-3169-008F-361650076BA2}"/>
                  </a:ext>
                </a:extLst>
              </p:cNvPr>
              <p:cNvSpPr txBox="1"/>
              <p:nvPr/>
            </p:nvSpPr>
            <p:spPr>
              <a:xfrm>
                <a:off x="6850927" y="2047271"/>
                <a:ext cx="4483824" cy="52322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ja-JP" sz="2800" b="0" i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AOS</m:t>
                      </m:r>
                      <m:r>
                        <a:rPr lang="en-US" altLang="ja-JP" sz="2800" b="0" i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US" altLang="ja-JP" sz="2800" b="0" i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Π</m:t>
                      </m:r>
                      <m:r>
                        <a:rPr lang="en-US" altLang="ja-JP" sz="2800" b="0" i="0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]=(</m:t>
                      </m:r>
                      <m:r>
                        <m:rPr>
                          <m:sty m:val="p"/>
                        </m:rP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Gen</m:t>
                      </m:r>
                      <m: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Sign</m:t>
                      </m:r>
                      <m: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Verfy</m:t>
                      </m:r>
                      <m:r>
                        <a:rPr lang="en-US" altLang="ja-JP" sz="2800" b="0" i="1" smtClean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2800" i="0" dirty="0">
                  <a:solidFill>
                    <a:srgbClr val="202020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29" name="TextBox 20">
                <a:extLst>
                  <a:ext uri="{FF2B5EF4-FFF2-40B4-BE49-F238E27FC236}">
                    <a16:creationId xmlns:a16="http://schemas.microsoft.com/office/drawing/2014/main" id="{F3AE0BC6-CEE5-3169-008F-361650076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927" y="2047271"/>
                <a:ext cx="448382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20">
                <a:extLst>
                  <a:ext uri="{FF2B5EF4-FFF2-40B4-BE49-F238E27FC236}">
                    <a16:creationId xmlns:a16="http://schemas.microsoft.com/office/drawing/2014/main" id="{191FF4D8-1711-6077-E789-9CBA223EF597}"/>
                  </a:ext>
                </a:extLst>
              </p:cNvPr>
              <p:cNvSpPr txBox="1"/>
              <p:nvPr/>
            </p:nvSpPr>
            <p:spPr>
              <a:xfrm>
                <a:off x="1175250" y="3394962"/>
                <a:ext cx="9219925" cy="461665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l"/>
                <a:r>
                  <a:rPr lang="en-US" sz="2400" dirty="0">
                    <a:solidFill>
                      <a:srgbClr val="202020"/>
                    </a:solidFill>
                    <a:latin typeface="Aptos"/>
                  </a:rPr>
                  <a:t>To apply the </a:t>
                </a:r>
                <a:r>
                  <a:rPr lang="en-US" altLang="ja-JP" sz="2400" dirty="0">
                    <a:solidFill>
                      <a:srgbClr val="202020"/>
                    </a:solidFill>
                    <a:latin typeface="Aptos"/>
                  </a:rPr>
                  <a:t>AOS</a:t>
                </a:r>
                <a:r>
                  <a:rPr lang="en-US" sz="2400" dirty="0">
                    <a:solidFill>
                      <a:srgbClr val="202020"/>
                    </a:solidFill>
                    <a:latin typeface="Aptos"/>
                  </a:rPr>
                  <a:t> transform,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2400" dirty="0">
                    <a:solidFill>
                      <a:srgbClr val="202020"/>
                    </a:solidFill>
                    <a:latin typeface="Aptos"/>
                  </a:rPr>
                  <a:t>-protocol should be </a:t>
                </a:r>
                <a:r>
                  <a:rPr lang="en-US" sz="2400" b="1" dirty="0">
                    <a:solidFill>
                      <a:srgbClr val="1F4E79"/>
                    </a:solidFill>
                    <a:latin typeface="Aptos"/>
                  </a:rPr>
                  <a:t>Special HVZK</a:t>
                </a:r>
                <a:r>
                  <a:rPr lang="en-US" sz="2400" dirty="0">
                    <a:solidFill>
                      <a:srgbClr val="1F4E79"/>
                    </a:solidFill>
                    <a:latin typeface="Aptos"/>
                  </a:rPr>
                  <a:t>.</a:t>
                </a:r>
                <a:r>
                  <a:rPr lang="en-US" sz="2400" dirty="0">
                    <a:solidFill>
                      <a:srgbClr val="202020"/>
                    </a:solidFill>
                    <a:latin typeface="Aptos"/>
                  </a:rPr>
                  <a:t>  </a:t>
                </a:r>
                <a:endParaRPr sz="2400" i="0" dirty="0">
                  <a:solidFill>
                    <a:srgbClr val="202020"/>
                  </a:solidFill>
                  <a:latin typeface="Aptos"/>
                </a:endParaRPr>
              </a:p>
            </p:txBody>
          </p:sp>
        </mc:Choice>
        <mc:Fallback xmlns="">
          <p:sp>
            <p:nvSpPr>
              <p:cNvPr id="53" name="TextBox 20">
                <a:extLst>
                  <a:ext uri="{FF2B5EF4-FFF2-40B4-BE49-F238E27FC236}">
                    <a16:creationId xmlns:a16="http://schemas.microsoft.com/office/drawing/2014/main" id="{191FF4D8-1711-6077-E789-9CBA223EF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250" y="3394962"/>
                <a:ext cx="9219925" cy="461665"/>
              </a:xfrm>
              <a:prstGeom prst="rect">
                <a:avLst/>
              </a:prstGeom>
              <a:blipFill>
                <a:blip r:embed="rId6"/>
                <a:stretch>
                  <a:fillRect l="-1058" t="-10526" b="-289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A17695AE-D13B-FCFF-118A-2C9B7375F798}"/>
              </a:ext>
            </a:extLst>
          </p:cNvPr>
          <p:cNvSpPr txBox="1"/>
          <p:nvPr/>
        </p:nvSpPr>
        <p:spPr>
          <a:xfrm>
            <a:off x="1171579" y="4144287"/>
            <a:ext cx="22868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solidFill>
                  <a:srgbClr val="1F4E79"/>
                </a:solidFill>
                <a:latin typeface="Aptos"/>
              </a:rPr>
              <a:t>Special HVZK: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20">
                <a:extLst>
                  <a:ext uri="{FF2B5EF4-FFF2-40B4-BE49-F238E27FC236}">
                    <a16:creationId xmlns:a16="http://schemas.microsoft.com/office/drawing/2014/main" id="{104087F2-D274-6815-41BD-E61D76DBBE03}"/>
                  </a:ext>
                </a:extLst>
              </p:cNvPr>
              <p:cNvSpPr txBox="1"/>
              <p:nvPr/>
            </p:nvSpPr>
            <p:spPr>
              <a:xfrm>
                <a:off x="1349016" y="4605196"/>
                <a:ext cx="9219925" cy="156966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r>
                  <a:rPr lang="en-US" sz="2400" i="0" dirty="0">
                    <a:solidFill>
                      <a:srgbClr val="202020"/>
                    </a:solidFill>
                    <a:latin typeface="Aptos"/>
                  </a:rPr>
                  <a:t>There exist a PPT transcript simulator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𝒮</m:t>
                    </m:r>
                  </m:oMath>
                </a14:m>
                <a:r>
                  <a:rPr lang="en-US" sz="2400" i="0" dirty="0">
                    <a:solidFill>
                      <a:srgbClr val="202020"/>
                    </a:solidFill>
                    <a:latin typeface="Aptos"/>
                  </a:rPr>
                  <a:t> with input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pk</m:t>
                    </m:r>
                    <m: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chl</m:t>
                    </m:r>
                    <m: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i="0" dirty="0">
                    <a:solidFill>
                      <a:srgbClr val="202020"/>
                    </a:solidFill>
                    <a:latin typeface="Aptos"/>
                  </a:rPr>
                  <a:t>.</a:t>
                </a:r>
              </a:p>
              <a:p>
                <a:endParaRPr lang="en-US" sz="2400" i="0" dirty="0">
                  <a:solidFill>
                    <a:srgbClr val="202020"/>
                  </a:solidFill>
                  <a:latin typeface="Aptos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ja-JP" sz="2400" i="1" dirty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𝒮</m:t>
                      </m:r>
                      <m:d>
                        <m:dPr>
                          <m:ctrlPr>
                            <a:rPr lang="ja-JP" altLang="en-US" sz="2400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ja-JP" altLang="en-US" sz="2400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  <m:r>
                            <a:rPr lang="en-US" altLang="ja-JP" sz="2400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ja-JP" altLang="en-US" sz="2400" dirty="0" err="1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chl</m:t>
                          </m:r>
                        </m:e>
                      </m:d>
                      <m:r>
                        <a:rPr lang="en-US" altLang="ja-JP" sz="2400" i="1" dirty="0">
                          <a:solidFill>
                            <a:srgbClr val="202020"/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d>
                        <m:dPr>
                          <m:ctrlPr>
                            <a:rPr lang="ja-JP" altLang="en-US" sz="2400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ja-JP" altLang="en-US" sz="2400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  <m:r>
                            <a:rPr lang="en-US" altLang="ja-JP" sz="2400" dirty="0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ja-JP" altLang="en-US" sz="2400" dirty="0" err="1">
                              <a:solidFill>
                                <a:srgbClr val="202020"/>
                              </a:solidFill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</m:d>
                    </m:oMath>
                  </m:oMathPara>
                </a14:m>
                <a:endParaRPr lang="en-US" altLang="ja-JP" sz="2400" dirty="0">
                  <a:solidFill>
                    <a:srgbClr val="202020"/>
                  </a:solidFill>
                  <a:latin typeface="Cambria Math"/>
                </a:endParaRPr>
              </a:p>
              <a:p>
                <a:pPr algn="ctr"/>
                <a:r>
                  <a:rPr lang="en-US" altLang="ja-JP" sz="2400" dirty="0">
                    <a:solidFill>
                      <a:srgbClr val="202020"/>
                    </a:solidFill>
                    <a:latin typeface="Cambria Math"/>
                  </a:rPr>
                  <a:t>s.t.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com</m:t>
                        </m:r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chl</m:t>
                        </m:r>
                        <m:r>
                          <m:rPr>
                            <m:lit/>
                          </m:r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rsp</m:t>
                        </m:r>
                      </m:e>
                    </m:d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ja-JP" sz="2400" dirty="0">
                  <a:solidFill>
                    <a:srgbClr val="20202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6" name="TextBox 20">
                <a:extLst>
                  <a:ext uri="{FF2B5EF4-FFF2-40B4-BE49-F238E27FC236}">
                    <a16:creationId xmlns:a16="http://schemas.microsoft.com/office/drawing/2014/main" id="{104087F2-D274-6815-41BD-E61D76DBB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016" y="4605196"/>
                <a:ext cx="9219925" cy="1569660"/>
              </a:xfrm>
              <a:prstGeom prst="rect">
                <a:avLst/>
              </a:prstGeom>
              <a:blipFill>
                <a:blip r:embed="rId7"/>
                <a:stretch>
                  <a:fillRect l="-991" t="-3101" b="-775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F70EB-8020-54A5-1315-955F3DF8B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9CF33E-83DA-6048-C3E8-58FF2867C99E}"/>
              </a:ext>
            </a:extLst>
          </p:cNvPr>
          <p:cNvSpPr txBox="1"/>
          <p:nvPr/>
        </p:nvSpPr>
        <p:spPr>
          <a:xfrm>
            <a:off x="594360" y="320040"/>
            <a:ext cx="1097280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AOS Signing Procedure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9442AD-B60B-AAA6-B672-4B1A8CA2D4BB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64C34D-DA13-0469-8840-ED98BD3616EA}"/>
              </a:ext>
            </a:extLst>
          </p:cNvPr>
          <p:cNvSpPr txBox="1"/>
          <p:nvPr/>
        </p:nvSpPr>
        <p:spPr>
          <a:xfrm>
            <a:off x="701040" y="1487093"/>
            <a:ext cx="1078992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 i="0" dirty="0">
                <a:solidFill>
                  <a:srgbClr val="202020"/>
                </a:solidFill>
                <a:latin typeface="Aptos"/>
              </a:rPr>
              <a:t>One real transcript for the actual signer, simulated transcripts for the others.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374626-8FBB-43B8-29B3-04EF8304401D}"/>
                  </a:ext>
                </a:extLst>
              </p:cNvPr>
              <p:cNvSpPr txBox="1"/>
              <p:nvPr/>
            </p:nvSpPr>
            <p:spPr>
              <a:xfrm>
                <a:off x="999423" y="2349994"/>
                <a:ext cx="9757954" cy="461665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altLang="ja-JP" sz="2400" b="0" dirty="0">
                    <a:solidFill>
                      <a:srgbClr val="202020"/>
                    </a:solidFill>
                    <a:latin typeface="Aptos" panose="020B0004020202020204" pitchFamily="34" charset="0"/>
                  </a:rPr>
                  <a:t>: Hash function,  </a:t>
                </a:r>
                <a14:m>
                  <m:oMath xmlns:m="http://schemas.openxmlformats.org/officeDocument/2006/math"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ja-JP" sz="2400" b="0" i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sz="2400" b="0" i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pk</m:t>
                            </m:r>
                          </m:e>
                          <m:sub>
                            <m: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altLang="ja-JP" sz="2400" b="0" i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sz="2400" b="0" i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pk</m:t>
                            </m:r>
                          </m:e>
                          <m:sub>
                            <m: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b="0" i="0" dirty="0">
                    <a:solidFill>
                      <a:srgbClr val="202020"/>
                    </a:solidFill>
                    <a:latin typeface="Aptos" panose="020B0004020202020204" pitchFamily="34" charset="0"/>
                  </a:rPr>
                  <a:t>,  signer: User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sz="2400" b="0" i="0" dirty="0">
                  <a:solidFill>
                    <a:srgbClr val="202020"/>
                  </a:solidFill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423" y="2349994"/>
                <a:ext cx="9757954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F9BBFA8-08A2-62E0-8BF1-220417234AAD}"/>
              </a:ext>
            </a:extLst>
          </p:cNvPr>
          <p:cNvSpPr/>
          <p:nvPr/>
        </p:nvSpPr>
        <p:spPr>
          <a:xfrm>
            <a:off x="4999554" y="3063373"/>
            <a:ext cx="2081860" cy="1984905"/>
          </a:xfrm>
          <a:prstGeom prst="roundRect">
            <a:avLst/>
          </a:prstGeom>
          <a:solidFill>
            <a:srgbClr val="E1EBF7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1482CF01-9C01-EE81-B603-BAB7CDBE7654}"/>
              </a:ext>
            </a:extLst>
          </p:cNvPr>
          <p:cNvSpPr/>
          <p:nvPr/>
        </p:nvSpPr>
        <p:spPr>
          <a:xfrm>
            <a:off x="8582238" y="3088425"/>
            <a:ext cx="2060042" cy="152593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609B732-1646-A8C8-8F47-C418D5483D44}"/>
                  </a:ext>
                </a:extLst>
              </p:cNvPr>
              <p:cNvSpPr txBox="1"/>
              <p:nvPr/>
            </p:nvSpPr>
            <p:spPr>
              <a:xfrm>
                <a:off x="8995039" y="3192447"/>
                <a:ext cx="1234440" cy="40011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039" y="3192447"/>
                <a:ext cx="1234440" cy="400110"/>
              </a:xfrm>
              <a:prstGeom prst="rect">
                <a:avLst/>
              </a:prstGeom>
              <a:blipFill>
                <a:blip r:embed="rId4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0594CC5-F03B-30A8-BCE5-662166A7A27D}"/>
                  </a:ext>
                </a:extLst>
              </p:cNvPr>
              <p:cNvSpPr txBox="1"/>
              <p:nvPr/>
            </p:nvSpPr>
            <p:spPr>
              <a:xfrm>
                <a:off x="3585409" y="3889744"/>
                <a:ext cx="1352497" cy="579133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sz="1600" b="0" i="1" smtClean="0">
                          <a:solidFill>
                            <a:srgbClr val="5F5F5F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e>
                          <m:sSub>
                            <m:sSubPr>
                              <m:ctrlPr>
                                <a:rPr lang="en-US" altLang="ja-JP" sz="1600" b="0" i="0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1600" b="0" i="0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com</m:t>
                              </m:r>
                            </m:e>
                            <m:sub>
                              <m:r>
                                <a:rPr lang="en-US" altLang="ja-JP" sz="1600" b="0" i="1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sz="1600" b="0" i="1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altLang="ja-JP" sz="1600" b="0" i="1" smtClean="0">
                          <a:solidFill>
                            <a:srgbClr val="5F5F5F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1600" b="0" i="0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1600" b="0" i="0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chl</m:t>
                          </m:r>
                        </m:e>
                        <m:sub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sz="1600" b="0" i="0" dirty="0">
                  <a:solidFill>
                    <a:srgbClr val="5F5F5F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409" y="3889744"/>
                <a:ext cx="1352497" cy="579133"/>
              </a:xfrm>
              <a:prstGeom prst="rect">
                <a:avLst/>
              </a:prstGeom>
              <a:blipFill>
                <a:blip r:embed="rId5"/>
                <a:stretch>
                  <a:fillRect b="-105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299D1B0D-6F08-B359-5782-4890BEE008FD}"/>
              </a:ext>
            </a:extLst>
          </p:cNvPr>
          <p:cNvSpPr txBox="1"/>
          <p:nvPr/>
        </p:nvSpPr>
        <p:spPr>
          <a:xfrm>
            <a:off x="8995039" y="4614363"/>
            <a:ext cx="123444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 dirty="0">
                <a:solidFill>
                  <a:srgbClr val="5F5F5F"/>
                </a:solidFill>
                <a:latin typeface="Aptos"/>
              </a:rPr>
              <a:t>simulated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23">
                <a:extLst>
                  <a:ext uri="{FF2B5EF4-FFF2-40B4-BE49-F238E27FC236}">
                    <a16:creationId xmlns:a16="http://schemas.microsoft.com/office/drawing/2014/main" id="{24A30ACC-DCB3-8639-0D25-3A491723644A}"/>
                  </a:ext>
                </a:extLst>
              </p:cNvPr>
              <p:cNvSpPr txBox="1"/>
              <p:nvPr/>
            </p:nvSpPr>
            <p:spPr>
              <a:xfrm>
                <a:off x="5476507" y="3083587"/>
                <a:ext cx="1234440" cy="40011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sk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7" name="TextBox 23">
                <a:extLst>
                  <a:ext uri="{FF2B5EF4-FFF2-40B4-BE49-F238E27FC236}">
                    <a16:creationId xmlns:a16="http://schemas.microsoft.com/office/drawing/2014/main" id="{936D8978-FAFE-1C5E-7529-0A46DC493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6507" y="3083587"/>
                <a:ext cx="1234440" cy="400110"/>
              </a:xfrm>
              <a:prstGeom prst="rect">
                <a:avLst/>
              </a:prstGeom>
              <a:blipFill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23">
                <a:extLst>
                  <a:ext uri="{FF2B5EF4-FFF2-40B4-BE49-F238E27FC236}">
                    <a16:creationId xmlns:a16="http://schemas.microsoft.com/office/drawing/2014/main" id="{EC05FC3A-F5AD-C9D1-F920-508DF5F0906E}"/>
                  </a:ext>
                </a:extLst>
              </p:cNvPr>
              <p:cNvSpPr txBox="1"/>
              <p:nvPr/>
            </p:nvSpPr>
            <p:spPr>
              <a:xfrm>
                <a:off x="5102362" y="3521304"/>
                <a:ext cx="1979051" cy="700769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pk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sk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st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8" name="TextBox 23">
                <a:extLst>
                  <a:ext uri="{FF2B5EF4-FFF2-40B4-BE49-F238E27FC236}">
                    <a16:creationId xmlns:a16="http://schemas.microsoft.com/office/drawing/2014/main" id="{9B6C6764-1F1F-5462-81D3-EBB995E69F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362" y="3521304"/>
                <a:ext cx="1979051" cy="700769"/>
              </a:xfrm>
              <a:prstGeom prst="rect">
                <a:avLst/>
              </a:prstGeom>
              <a:blipFill>
                <a:blip r:embed="rId7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Connector 15">
            <a:extLst>
              <a:ext uri="{FF2B5EF4-FFF2-40B4-BE49-F238E27FC236}">
                <a16:creationId xmlns:a16="http://schemas.microsoft.com/office/drawing/2014/main" id="{C793627D-8851-C56D-0E5B-EC182435370A}"/>
              </a:ext>
            </a:extLst>
          </p:cNvPr>
          <p:cNvCxnSpPr>
            <a:cxnSpLocks/>
          </p:cNvCxnSpPr>
          <p:nvPr/>
        </p:nvCxnSpPr>
        <p:spPr>
          <a:xfrm>
            <a:off x="7225188" y="3847098"/>
            <a:ext cx="1313316" cy="0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23">
                <a:extLst>
                  <a:ext uri="{FF2B5EF4-FFF2-40B4-BE49-F238E27FC236}">
                    <a16:creationId xmlns:a16="http://schemas.microsoft.com/office/drawing/2014/main" id="{D70901C6-E579-3A18-42AD-F9052F3291E3}"/>
                  </a:ext>
                </a:extLst>
              </p:cNvPr>
              <p:cNvSpPr txBox="1"/>
              <p:nvPr/>
            </p:nvSpPr>
            <p:spPr>
              <a:xfrm>
                <a:off x="8537961" y="3722435"/>
                <a:ext cx="2287850" cy="63998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𝒮</m:t>
                      </m:r>
                      <m:r>
                        <a:rPr lang="en-US" altLang="ja-JP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pk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chl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→(</m:t>
                      </m:r>
                      <m:sSub>
                        <m:sSubPr>
                          <m:ctrl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41" name="TextBox 23">
                <a:extLst>
                  <a:ext uri="{FF2B5EF4-FFF2-40B4-BE49-F238E27FC236}">
                    <a16:creationId xmlns:a16="http://schemas.microsoft.com/office/drawing/2014/main" id="{F2D59078-8984-C650-0CE5-0F2C105A3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7961" y="3722435"/>
                <a:ext cx="2287850" cy="639983"/>
              </a:xfrm>
              <a:prstGeom prst="rect">
                <a:avLst/>
              </a:prstGeom>
              <a:blipFill>
                <a:blip r:embed="rId8"/>
                <a:stretch>
                  <a:fillRect b="-76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Connector 15">
            <a:extLst>
              <a:ext uri="{FF2B5EF4-FFF2-40B4-BE49-F238E27FC236}">
                <a16:creationId xmlns:a16="http://schemas.microsoft.com/office/drawing/2014/main" id="{0B489E88-1E3F-1235-F68E-34D675902553}"/>
              </a:ext>
            </a:extLst>
          </p:cNvPr>
          <p:cNvCxnSpPr>
            <a:cxnSpLocks/>
          </p:cNvCxnSpPr>
          <p:nvPr/>
        </p:nvCxnSpPr>
        <p:spPr>
          <a:xfrm flipV="1">
            <a:off x="10686557" y="3847098"/>
            <a:ext cx="717203" cy="4572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0E6620C6-5193-D4E9-EC4D-F485AAFF3907}"/>
                  </a:ext>
                </a:extLst>
              </p:cNvPr>
              <p:cNvSpPr txBox="1"/>
              <p:nvPr/>
            </p:nvSpPr>
            <p:spPr>
              <a:xfrm>
                <a:off x="11211355" y="3579387"/>
                <a:ext cx="8064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ja-JP" sz="2800" b="0" i="0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kumimoji="1" lang="ja-JP" altLang="en-US" sz="2800" dirty="0">
                  <a:solidFill>
                    <a:srgbClr val="1F4E79"/>
                  </a:solidFill>
                </a:endParaRPr>
              </a:p>
            </p:txBody>
          </p:sp>
        </mc:Choice>
        <mc:Fallback xmlns="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AFD898F1-5827-4DA3-92E7-00118F3A3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1355" y="3579387"/>
                <a:ext cx="80648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ounded Rectangle 22">
            <a:extLst>
              <a:ext uri="{FF2B5EF4-FFF2-40B4-BE49-F238E27FC236}">
                <a16:creationId xmlns:a16="http://schemas.microsoft.com/office/drawing/2014/main" id="{8BC3FC16-0968-8D46-F857-8D05AD1C6525}"/>
              </a:ext>
            </a:extLst>
          </p:cNvPr>
          <p:cNvSpPr/>
          <p:nvPr/>
        </p:nvSpPr>
        <p:spPr>
          <a:xfrm>
            <a:off x="1438687" y="3228717"/>
            <a:ext cx="2060042" cy="152593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23">
                <a:extLst>
                  <a:ext uri="{FF2B5EF4-FFF2-40B4-BE49-F238E27FC236}">
                    <a16:creationId xmlns:a16="http://schemas.microsoft.com/office/drawing/2014/main" id="{4255F1F8-CCF1-D6EA-3CC5-77A792DC9484}"/>
                  </a:ext>
                </a:extLst>
              </p:cNvPr>
              <p:cNvSpPr txBox="1"/>
              <p:nvPr/>
            </p:nvSpPr>
            <p:spPr>
              <a:xfrm>
                <a:off x="1851488" y="3332739"/>
                <a:ext cx="1234440" cy="40011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0" name="TextBox 23">
                <a:extLst>
                  <a:ext uri="{FF2B5EF4-FFF2-40B4-BE49-F238E27FC236}">
                    <a16:creationId xmlns:a16="http://schemas.microsoft.com/office/drawing/2014/main" id="{6764ECFA-DA51-EFF1-A500-1855B340C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488" y="3332739"/>
                <a:ext cx="1234440" cy="400110"/>
              </a:xfrm>
              <a:prstGeom prst="rect">
                <a:avLst/>
              </a:prstGeom>
              <a:blipFill>
                <a:blip r:embed="rId10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29">
            <a:extLst>
              <a:ext uri="{FF2B5EF4-FFF2-40B4-BE49-F238E27FC236}">
                <a16:creationId xmlns:a16="http://schemas.microsoft.com/office/drawing/2014/main" id="{8A9AB3F7-0E97-B19B-A040-4E4F7611B799}"/>
              </a:ext>
            </a:extLst>
          </p:cNvPr>
          <p:cNvSpPr txBox="1"/>
          <p:nvPr/>
        </p:nvSpPr>
        <p:spPr>
          <a:xfrm>
            <a:off x="1851488" y="4754655"/>
            <a:ext cx="123444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 dirty="0">
                <a:solidFill>
                  <a:srgbClr val="5F5F5F"/>
                </a:solidFill>
                <a:latin typeface="Aptos"/>
              </a:rPr>
              <a:t>simulated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23">
                <a:extLst>
                  <a:ext uri="{FF2B5EF4-FFF2-40B4-BE49-F238E27FC236}">
                    <a16:creationId xmlns:a16="http://schemas.microsoft.com/office/drawing/2014/main" id="{A4BBF9D9-A182-B7F2-3EA9-D63C537270A6}"/>
                  </a:ext>
                </a:extLst>
              </p:cNvPr>
              <p:cNvSpPr txBox="1"/>
              <p:nvPr/>
            </p:nvSpPr>
            <p:spPr>
              <a:xfrm>
                <a:off x="1394410" y="3862727"/>
                <a:ext cx="2287850" cy="63998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𝒮</m:t>
                      </m:r>
                      <m:r>
                        <a:rPr lang="en-US" altLang="ja-JP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pk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chl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→(</m:t>
                      </m:r>
                      <m:sSub>
                        <m:sSubPr>
                          <m:ctrl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2" name="TextBox 23">
                <a:extLst>
                  <a:ext uri="{FF2B5EF4-FFF2-40B4-BE49-F238E27FC236}">
                    <a16:creationId xmlns:a16="http://schemas.microsoft.com/office/drawing/2014/main" id="{93CB7CF2-4A61-67DF-A49A-4226B5545A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410" y="3862727"/>
                <a:ext cx="2287850" cy="639983"/>
              </a:xfrm>
              <a:prstGeom prst="rect">
                <a:avLst/>
              </a:prstGeom>
              <a:blipFill>
                <a:blip r:embed="rId11"/>
                <a:stretch>
                  <a:fillRect b="-76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Connector 15">
            <a:extLst>
              <a:ext uri="{FF2B5EF4-FFF2-40B4-BE49-F238E27FC236}">
                <a16:creationId xmlns:a16="http://schemas.microsoft.com/office/drawing/2014/main" id="{09452663-9BA6-5BFC-3826-DB3AB682A3E8}"/>
              </a:ext>
            </a:extLst>
          </p:cNvPr>
          <p:cNvCxnSpPr>
            <a:cxnSpLocks/>
          </p:cNvCxnSpPr>
          <p:nvPr/>
        </p:nvCxnSpPr>
        <p:spPr>
          <a:xfrm>
            <a:off x="3585409" y="3847098"/>
            <a:ext cx="1313316" cy="0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26">
                <a:extLst>
                  <a:ext uri="{FF2B5EF4-FFF2-40B4-BE49-F238E27FC236}">
                    <a16:creationId xmlns:a16="http://schemas.microsoft.com/office/drawing/2014/main" id="{CBEB1203-0520-75C6-B2AE-CEB3B9D188B1}"/>
                  </a:ext>
                </a:extLst>
              </p:cNvPr>
              <p:cNvSpPr txBox="1"/>
              <p:nvPr/>
            </p:nvSpPr>
            <p:spPr>
              <a:xfrm>
                <a:off x="7142009" y="3842460"/>
                <a:ext cx="1352497" cy="579133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sz="1600" b="0" i="1" smtClean="0">
                          <a:solidFill>
                            <a:srgbClr val="5F5F5F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e>
                          <m:sSub>
                            <m:sSubPr>
                              <m:ctrlPr>
                                <a:rPr lang="en-US" altLang="ja-JP" sz="1600" b="0" i="0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1600" b="0" i="0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com</m:t>
                              </m:r>
                            </m:e>
                            <m:sub>
                              <m:r>
                                <a:rPr lang="en-US" altLang="ja-JP" sz="1600" b="0" i="1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ja-JP" sz="1600" b="0" i="1" smtClean="0">
                          <a:solidFill>
                            <a:srgbClr val="5F5F5F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1600" b="0" i="0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1600" b="0" i="0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chl</m:t>
                          </m:r>
                        </m:e>
                        <m:sub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sz="1600" b="0" i="0" dirty="0">
                  <a:solidFill>
                    <a:srgbClr val="5F5F5F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4" name="TextBox 26">
                <a:extLst>
                  <a:ext uri="{FF2B5EF4-FFF2-40B4-BE49-F238E27FC236}">
                    <a16:creationId xmlns:a16="http://schemas.microsoft.com/office/drawing/2014/main" id="{713E957D-5377-3840-7295-460A43FAE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009" y="3842460"/>
                <a:ext cx="1352497" cy="579133"/>
              </a:xfrm>
              <a:prstGeom prst="rect">
                <a:avLst/>
              </a:prstGeom>
              <a:blipFill>
                <a:blip r:embed="rId12"/>
                <a:stretch>
                  <a:fillRect b="-105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Connector 15">
            <a:extLst>
              <a:ext uri="{FF2B5EF4-FFF2-40B4-BE49-F238E27FC236}">
                <a16:creationId xmlns:a16="http://schemas.microsoft.com/office/drawing/2014/main" id="{6527C488-79F5-971F-45F8-2FE8200DE6D9}"/>
              </a:ext>
            </a:extLst>
          </p:cNvPr>
          <p:cNvCxnSpPr>
            <a:cxnSpLocks/>
          </p:cNvCxnSpPr>
          <p:nvPr/>
        </p:nvCxnSpPr>
        <p:spPr>
          <a:xfrm flipV="1">
            <a:off x="640157" y="3847098"/>
            <a:ext cx="717203" cy="4572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A503D9E1-A0B2-E939-660E-162CA7B9A2BE}"/>
                  </a:ext>
                </a:extLst>
              </p:cNvPr>
              <p:cNvSpPr txBox="1"/>
              <p:nvPr/>
            </p:nvSpPr>
            <p:spPr>
              <a:xfrm>
                <a:off x="138585" y="3582659"/>
                <a:ext cx="5495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ja-JP" sz="2800" b="0" i="0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kumimoji="1" lang="ja-JP" altLang="en-US" sz="2800" dirty="0">
                  <a:solidFill>
                    <a:srgbClr val="1F4E79"/>
                  </a:solidFill>
                </a:endParaRPr>
              </a:p>
            </p:txBody>
          </p:sp>
        </mc:Choice>
        <mc:Fallback xmlns=""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9BC285B9-0AAF-BC04-A0E1-3E28547DA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85" y="3582659"/>
                <a:ext cx="549585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23">
                <a:extLst>
                  <a:ext uri="{FF2B5EF4-FFF2-40B4-BE49-F238E27FC236}">
                    <a16:creationId xmlns:a16="http://schemas.microsoft.com/office/drawing/2014/main" id="{5F51C7C8-EA9F-E35E-D99D-6E8B9CBB7766}"/>
                  </a:ext>
                </a:extLst>
              </p:cNvPr>
              <p:cNvSpPr txBox="1"/>
              <p:nvPr/>
            </p:nvSpPr>
            <p:spPr>
              <a:xfrm>
                <a:off x="5032706" y="4243148"/>
                <a:ext cx="2096109" cy="700769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sk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st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chl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1" name="TextBox 23">
                <a:extLst>
                  <a:ext uri="{FF2B5EF4-FFF2-40B4-BE49-F238E27FC236}">
                    <a16:creationId xmlns:a16="http://schemas.microsoft.com/office/drawing/2014/main" id="{D0E3C790-03B4-CEB7-442B-86F7A344F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2706" y="4243148"/>
                <a:ext cx="2096109" cy="700769"/>
              </a:xfrm>
              <a:prstGeom prst="rect">
                <a:avLst/>
              </a:prstGeom>
              <a:blipFill>
                <a:blip r:embed="rId14"/>
                <a:stretch>
                  <a:fillRect b="-521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29">
            <a:extLst>
              <a:ext uri="{FF2B5EF4-FFF2-40B4-BE49-F238E27FC236}">
                <a16:creationId xmlns:a16="http://schemas.microsoft.com/office/drawing/2014/main" id="{5FBB7631-8838-D5E9-0FE1-8698F58FF3B2}"/>
              </a:ext>
            </a:extLst>
          </p:cNvPr>
          <p:cNvSpPr txBox="1"/>
          <p:nvPr/>
        </p:nvSpPr>
        <p:spPr>
          <a:xfrm>
            <a:off x="5463540" y="5043674"/>
            <a:ext cx="123444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600" dirty="0">
                <a:solidFill>
                  <a:srgbClr val="5F5F5F"/>
                </a:solidFill>
                <a:latin typeface="Aptos"/>
              </a:rPr>
              <a:t>real</a:t>
            </a:r>
            <a:endParaRPr sz="1600" b="0" i="0" dirty="0">
              <a:solidFill>
                <a:srgbClr val="5F5F5F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FBB3DB17-35C6-447D-C034-AAD0CABC76BF}"/>
                  </a:ext>
                </a:extLst>
              </p:cNvPr>
              <p:cNvSpPr txBox="1"/>
              <p:nvPr/>
            </p:nvSpPr>
            <p:spPr>
              <a:xfrm>
                <a:off x="2286000" y="5529652"/>
                <a:ext cx="7391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chl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chl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FBB3DB17-35C6-447D-C034-AAD0CABC7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5529652"/>
                <a:ext cx="7391400" cy="461665"/>
              </a:xfrm>
              <a:prstGeom prst="rect">
                <a:avLst/>
              </a:prstGeom>
              <a:blipFill>
                <a:blip r:embed="rId1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7620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20040"/>
            <a:ext cx="1097280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AOS Signing Procedure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01040" y="1487093"/>
            <a:ext cx="1078992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 i="0" dirty="0">
                <a:solidFill>
                  <a:srgbClr val="202020"/>
                </a:solidFill>
                <a:latin typeface="Aptos"/>
              </a:rPr>
              <a:t>One real transcript for the actual signer, simulated transcripts for the others.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99423" y="2349994"/>
                <a:ext cx="9757954" cy="461665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𝒞</m:t>
                    </m:r>
                  </m:oMath>
                </a14:m>
                <a:r>
                  <a:rPr lang="en-US" altLang="ja-JP" sz="2400" b="0" dirty="0">
                    <a:solidFill>
                      <a:srgbClr val="202020"/>
                    </a:solidFill>
                    <a:latin typeface="Aptos" panose="020B0004020202020204" pitchFamily="34" charset="0"/>
                  </a:rPr>
                  <a:t>: Hash function,  </a:t>
                </a:r>
                <a14:m>
                  <m:oMath xmlns:m="http://schemas.openxmlformats.org/officeDocument/2006/math"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ja-JP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ja-JP" sz="2400" b="0" i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sz="2400" b="0" i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pk</m:t>
                            </m:r>
                          </m:e>
                          <m:sub>
                            <m: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ja-JP" sz="2400" b="0" i="1" smtClean="0">
                            <a:solidFill>
                              <a:srgbClr val="202020"/>
                            </a:solidFill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altLang="ja-JP" sz="2400" b="0" i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ja-JP" sz="2400" b="0" i="0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pk</m:t>
                            </m:r>
                          </m:e>
                          <m:sub>
                            <m:r>
                              <a:rPr lang="en-US" altLang="ja-JP" sz="2400" b="0" i="1" smtClean="0">
                                <a:solidFill>
                                  <a:srgbClr val="20202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b="0" i="0" dirty="0">
                    <a:solidFill>
                      <a:srgbClr val="202020"/>
                    </a:solidFill>
                    <a:latin typeface="Aptos" panose="020B0004020202020204" pitchFamily="34" charset="0"/>
                  </a:rPr>
                  <a:t>,  signer: User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20202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sz="2400" b="0" i="0" dirty="0">
                  <a:solidFill>
                    <a:srgbClr val="202020"/>
                  </a:solidFill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423" y="2349994"/>
                <a:ext cx="9757954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ounded Rectangle 17"/>
          <p:cNvSpPr/>
          <p:nvPr/>
        </p:nvSpPr>
        <p:spPr>
          <a:xfrm>
            <a:off x="4999554" y="3063373"/>
            <a:ext cx="2081860" cy="1984905"/>
          </a:xfrm>
          <a:prstGeom prst="roundRect">
            <a:avLst/>
          </a:prstGeom>
          <a:solidFill>
            <a:srgbClr val="E1EBF7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3" name="Rounded Rectangle 22"/>
          <p:cNvSpPr/>
          <p:nvPr/>
        </p:nvSpPr>
        <p:spPr>
          <a:xfrm>
            <a:off x="8582238" y="3088425"/>
            <a:ext cx="2060042" cy="152593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995039" y="3192447"/>
                <a:ext cx="1234440" cy="40011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039" y="3192447"/>
                <a:ext cx="1234440" cy="400110"/>
              </a:xfrm>
              <a:prstGeom prst="rect">
                <a:avLst/>
              </a:prstGeom>
              <a:blipFill>
                <a:blip r:embed="rId4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585409" y="3889744"/>
                <a:ext cx="1352497" cy="579133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sz="1600" b="0" i="1" smtClean="0">
                          <a:solidFill>
                            <a:srgbClr val="5F5F5F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e>
                          <m:sSub>
                            <m:sSubPr>
                              <m:ctrlPr>
                                <a:rPr lang="en-US" altLang="ja-JP" sz="1600" b="0" i="0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1600" b="0" i="0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com</m:t>
                              </m:r>
                            </m:e>
                            <m:sub>
                              <m:r>
                                <a:rPr lang="en-US" altLang="ja-JP" sz="1600" b="0" i="1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sz="1600" b="0" i="1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altLang="ja-JP" sz="1600" b="0" i="1" smtClean="0">
                          <a:solidFill>
                            <a:srgbClr val="5F5F5F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1600" b="0" i="0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1600" b="0" i="0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chl</m:t>
                          </m:r>
                        </m:e>
                        <m:sub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sz="1600" b="0" i="0" dirty="0">
                  <a:solidFill>
                    <a:srgbClr val="5F5F5F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409" y="3889744"/>
                <a:ext cx="1352497" cy="579133"/>
              </a:xfrm>
              <a:prstGeom prst="rect">
                <a:avLst/>
              </a:prstGeom>
              <a:blipFill>
                <a:blip r:embed="rId5"/>
                <a:stretch>
                  <a:fillRect b="-105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8995039" y="4614363"/>
            <a:ext cx="123444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 dirty="0">
                <a:solidFill>
                  <a:srgbClr val="5F5F5F"/>
                </a:solidFill>
                <a:latin typeface="Aptos"/>
              </a:rPr>
              <a:t>simulated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23">
                <a:extLst>
                  <a:ext uri="{FF2B5EF4-FFF2-40B4-BE49-F238E27FC236}">
                    <a16:creationId xmlns:a16="http://schemas.microsoft.com/office/drawing/2014/main" id="{936D8978-FAFE-1C5E-7529-0A46DC493DEE}"/>
                  </a:ext>
                </a:extLst>
              </p:cNvPr>
              <p:cNvSpPr txBox="1"/>
              <p:nvPr/>
            </p:nvSpPr>
            <p:spPr>
              <a:xfrm>
                <a:off x="5476507" y="3083587"/>
                <a:ext cx="1234440" cy="40011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sk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7" name="TextBox 23">
                <a:extLst>
                  <a:ext uri="{FF2B5EF4-FFF2-40B4-BE49-F238E27FC236}">
                    <a16:creationId xmlns:a16="http://schemas.microsoft.com/office/drawing/2014/main" id="{936D8978-FAFE-1C5E-7529-0A46DC493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6507" y="3083587"/>
                <a:ext cx="1234440" cy="400110"/>
              </a:xfrm>
              <a:prstGeom prst="rect">
                <a:avLst/>
              </a:prstGeom>
              <a:blipFill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23">
                <a:extLst>
                  <a:ext uri="{FF2B5EF4-FFF2-40B4-BE49-F238E27FC236}">
                    <a16:creationId xmlns:a16="http://schemas.microsoft.com/office/drawing/2014/main" id="{9B6C6764-1F1F-5462-81D3-EBB995E69F9C}"/>
                  </a:ext>
                </a:extLst>
              </p:cNvPr>
              <p:cNvSpPr txBox="1"/>
              <p:nvPr/>
            </p:nvSpPr>
            <p:spPr>
              <a:xfrm>
                <a:off x="5102362" y="3521304"/>
                <a:ext cx="1979051" cy="700769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pk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sk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st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8" name="TextBox 23">
                <a:extLst>
                  <a:ext uri="{FF2B5EF4-FFF2-40B4-BE49-F238E27FC236}">
                    <a16:creationId xmlns:a16="http://schemas.microsoft.com/office/drawing/2014/main" id="{9B6C6764-1F1F-5462-81D3-EBB995E69F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362" y="3521304"/>
                <a:ext cx="1979051" cy="700769"/>
              </a:xfrm>
              <a:prstGeom prst="rect">
                <a:avLst/>
              </a:prstGeom>
              <a:blipFill>
                <a:blip r:embed="rId7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Connector 15">
            <a:extLst>
              <a:ext uri="{FF2B5EF4-FFF2-40B4-BE49-F238E27FC236}">
                <a16:creationId xmlns:a16="http://schemas.microsoft.com/office/drawing/2014/main" id="{33AAD868-4F13-0738-7371-E4BA7D5690AB}"/>
              </a:ext>
            </a:extLst>
          </p:cNvPr>
          <p:cNvCxnSpPr>
            <a:cxnSpLocks/>
          </p:cNvCxnSpPr>
          <p:nvPr/>
        </p:nvCxnSpPr>
        <p:spPr>
          <a:xfrm>
            <a:off x="7225188" y="3847098"/>
            <a:ext cx="1313316" cy="0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23">
                <a:extLst>
                  <a:ext uri="{FF2B5EF4-FFF2-40B4-BE49-F238E27FC236}">
                    <a16:creationId xmlns:a16="http://schemas.microsoft.com/office/drawing/2014/main" id="{F2D59078-8984-C650-0CE5-0F2C105A3D81}"/>
                  </a:ext>
                </a:extLst>
              </p:cNvPr>
              <p:cNvSpPr txBox="1"/>
              <p:nvPr/>
            </p:nvSpPr>
            <p:spPr>
              <a:xfrm>
                <a:off x="8537961" y="3722435"/>
                <a:ext cx="2287850" cy="63998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𝒮</m:t>
                      </m:r>
                      <m:r>
                        <a:rPr lang="en-US" altLang="ja-JP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pk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chl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→(</m:t>
                      </m:r>
                      <m:sSub>
                        <m:sSubPr>
                          <m:ctrl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41" name="TextBox 23">
                <a:extLst>
                  <a:ext uri="{FF2B5EF4-FFF2-40B4-BE49-F238E27FC236}">
                    <a16:creationId xmlns:a16="http://schemas.microsoft.com/office/drawing/2014/main" id="{F2D59078-8984-C650-0CE5-0F2C105A3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7961" y="3722435"/>
                <a:ext cx="2287850" cy="639983"/>
              </a:xfrm>
              <a:prstGeom prst="rect">
                <a:avLst/>
              </a:prstGeom>
              <a:blipFill>
                <a:blip r:embed="rId8"/>
                <a:stretch>
                  <a:fillRect b="-76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Connector 15">
            <a:extLst>
              <a:ext uri="{FF2B5EF4-FFF2-40B4-BE49-F238E27FC236}">
                <a16:creationId xmlns:a16="http://schemas.microsoft.com/office/drawing/2014/main" id="{F3201CE8-A049-53C9-D42D-81ECDAFD51F6}"/>
              </a:ext>
            </a:extLst>
          </p:cNvPr>
          <p:cNvCxnSpPr>
            <a:cxnSpLocks/>
          </p:cNvCxnSpPr>
          <p:nvPr/>
        </p:nvCxnSpPr>
        <p:spPr>
          <a:xfrm flipV="1">
            <a:off x="10686557" y="3847098"/>
            <a:ext cx="717203" cy="4572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AFD898F1-5827-4DA3-92E7-00118F3A3768}"/>
                  </a:ext>
                </a:extLst>
              </p:cNvPr>
              <p:cNvSpPr txBox="1"/>
              <p:nvPr/>
            </p:nvSpPr>
            <p:spPr>
              <a:xfrm>
                <a:off x="11211355" y="3579387"/>
                <a:ext cx="8064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ja-JP" sz="2800" b="0" i="0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kumimoji="1" lang="ja-JP" altLang="en-US" sz="2800" dirty="0">
                  <a:solidFill>
                    <a:srgbClr val="1F4E79"/>
                  </a:solidFill>
                </a:endParaRPr>
              </a:p>
            </p:txBody>
          </p:sp>
        </mc:Choice>
        <mc:Fallback xmlns="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AFD898F1-5827-4DA3-92E7-00118F3A3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1355" y="3579387"/>
                <a:ext cx="806482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ounded Rectangle 22">
            <a:extLst>
              <a:ext uri="{FF2B5EF4-FFF2-40B4-BE49-F238E27FC236}">
                <a16:creationId xmlns:a16="http://schemas.microsoft.com/office/drawing/2014/main" id="{D49C2795-5C0B-CE99-0198-587765F36003}"/>
              </a:ext>
            </a:extLst>
          </p:cNvPr>
          <p:cNvSpPr/>
          <p:nvPr/>
        </p:nvSpPr>
        <p:spPr>
          <a:xfrm>
            <a:off x="1438687" y="3228717"/>
            <a:ext cx="2060042" cy="152593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23">
                <a:extLst>
                  <a:ext uri="{FF2B5EF4-FFF2-40B4-BE49-F238E27FC236}">
                    <a16:creationId xmlns:a16="http://schemas.microsoft.com/office/drawing/2014/main" id="{6764ECFA-DA51-EFF1-A500-1855B340C5FA}"/>
                  </a:ext>
                </a:extLst>
              </p:cNvPr>
              <p:cNvSpPr txBox="1"/>
              <p:nvPr/>
            </p:nvSpPr>
            <p:spPr>
              <a:xfrm>
                <a:off x="1851488" y="3332739"/>
                <a:ext cx="1234440" cy="40011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0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pk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0" name="TextBox 23">
                <a:extLst>
                  <a:ext uri="{FF2B5EF4-FFF2-40B4-BE49-F238E27FC236}">
                    <a16:creationId xmlns:a16="http://schemas.microsoft.com/office/drawing/2014/main" id="{6764ECFA-DA51-EFF1-A500-1855B340C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488" y="3332739"/>
                <a:ext cx="1234440" cy="400110"/>
              </a:xfrm>
              <a:prstGeom prst="rect">
                <a:avLst/>
              </a:prstGeom>
              <a:blipFill>
                <a:blip r:embed="rId10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29">
            <a:extLst>
              <a:ext uri="{FF2B5EF4-FFF2-40B4-BE49-F238E27FC236}">
                <a16:creationId xmlns:a16="http://schemas.microsoft.com/office/drawing/2014/main" id="{337B36EF-9F04-BD71-664A-36575C80BFB2}"/>
              </a:ext>
            </a:extLst>
          </p:cNvPr>
          <p:cNvSpPr txBox="1"/>
          <p:nvPr/>
        </p:nvSpPr>
        <p:spPr>
          <a:xfrm>
            <a:off x="1851488" y="4754655"/>
            <a:ext cx="123444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 dirty="0">
                <a:solidFill>
                  <a:srgbClr val="5F5F5F"/>
                </a:solidFill>
                <a:latin typeface="Aptos"/>
              </a:rPr>
              <a:t>simulated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23">
                <a:extLst>
                  <a:ext uri="{FF2B5EF4-FFF2-40B4-BE49-F238E27FC236}">
                    <a16:creationId xmlns:a16="http://schemas.microsoft.com/office/drawing/2014/main" id="{93CB7CF2-4A61-67DF-A49A-4226B5545A1B}"/>
                  </a:ext>
                </a:extLst>
              </p:cNvPr>
              <p:cNvSpPr txBox="1"/>
              <p:nvPr/>
            </p:nvSpPr>
            <p:spPr>
              <a:xfrm>
                <a:off x="1394410" y="3862727"/>
                <a:ext cx="2287850" cy="63998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𝒮</m:t>
                      </m:r>
                      <m:r>
                        <a:rPr lang="en-US" altLang="ja-JP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pk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chl</m:t>
                              </m:r>
                            </m:e>
                            <m:sub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ja-JP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→(</m:t>
                      </m:r>
                      <m:sSub>
                        <m:sSubPr>
                          <m:ctrl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ja-JP" i="1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ja-JP" i="1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2" name="TextBox 23">
                <a:extLst>
                  <a:ext uri="{FF2B5EF4-FFF2-40B4-BE49-F238E27FC236}">
                    <a16:creationId xmlns:a16="http://schemas.microsoft.com/office/drawing/2014/main" id="{93CB7CF2-4A61-67DF-A49A-4226B5545A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410" y="3862727"/>
                <a:ext cx="2287850" cy="639983"/>
              </a:xfrm>
              <a:prstGeom prst="rect">
                <a:avLst/>
              </a:prstGeom>
              <a:blipFill>
                <a:blip r:embed="rId11"/>
                <a:stretch>
                  <a:fillRect b="-76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Connector 15">
            <a:extLst>
              <a:ext uri="{FF2B5EF4-FFF2-40B4-BE49-F238E27FC236}">
                <a16:creationId xmlns:a16="http://schemas.microsoft.com/office/drawing/2014/main" id="{4D69348E-3CCE-9951-DC7C-61A2AC7B9914}"/>
              </a:ext>
            </a:extLst>
          </p:cNvPr>
          <p:cNvCxnSpPr>
            <a:cxnSpLocks/>
          </p:cNvCxnSpPr>
          <p:nvPr/>
        </p:nvCxnSpPr>
        <p:spPr>
          <a:xfrm>
            <a:off x="3585409" y="3847098"/>
            <a:ext cx="1313316" cy="0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26">
                <a:extLst>
                  <a:ext uri="{FF2B5EF4-FFF2-40B4-BE49-F238E27FC236}">
                    <a16:creationId xmlns:a16="http://schemas.microsoft.com/office/drawing/2014/main" id="{713E957D-5377-3840-7295-460A43FAEEC8}"/>
                  </a:ext>
                </a:extLst>
              </p:cNvPr>
              <p:cNvSpPr txBox="1"/>
              <p:nvPr/>
            </p:nvSpPr>
            <p:spPr>
              <a:xfrm>
                <a:off x="7142009" y="3842460"/>
                <a:ext cx="1352497" cy="579133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ja-JP" sz="1600" b="0" i="1" smtClean="0">
                          <a:solidFill>
                            <a:srgbClr val="5F5F5F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e>
                          <m:sSub>
                            <m:sSubPr>
                              <m:ctrlPr>
                                <a:rPr lang="en-US" altLang="ja-JP" sz="1600" b="0" i="0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1600" b="0" i="0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com</m:t>
                              </m:r>
                            </m:e>
                            <m:sub>
                              <m:r>
                                <a:rPr lang="en-US" altLang="ja-JP" sz="1600" b="0" i="1" smtClean="0">
                                  <a:solidFill>
                                    <a:srgbClr val="5F5F5F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ja-JP" sz="1600" b="0" i="1" smtClean="0">
                          <a:solidFill>
                            <a:srgbClr val="5F5F5F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1600" b="0" i="0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1600" b="0" i="0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chl</m:t>
                          </m:r>
                        </m:e>
                        <m:sub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ja-JP" sz="1600" b="0" i="1" smtClean="0">
                              <a:solidFill>
                                <a:srgbClr val="5F5F5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sz="1600" b="0" i="0" dirty="0">
                  <a:solidFill>
                    <a:srgbClr val="5F5F5F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4" name="TextBox 26">
                <a:extLst>
                  <a:ext uri="{FF2B5EF4-FFF2-40B4-BE49-F238E27FC236}">
                    <a16:creationId xmlns:a16="http://schemas.microsoft.com/office/drawing/2014/main" id="{713E957D-5377-3840-7295-460A43FAE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009" y="3842460"/>
                <a:ext cx="1352497" cy="579133"/>
              </a:xfrm>
              <a:prstGeom prst="rect">
                <a:avLst/>
              </a:prstGeom>
              <a:blipFill>
                <a:blip r:embed="rId12"/>
                <a:stretch>
                  <a:fillRect b="-105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Connector 15">
            <a:extLst>
              <a:ext uri="{FF2B5EF4-FFF2-40B4-BE49-F238E27FC236}">
                <a16:creationId xmlns:a16="http://schemas.microsoft.com/office/drawing/2014/main" id="{2B426447-8503-1B04-98D4-A2C42AA7168D}"/>
              </a:ext>
            </a:extLst>
          </p:cNvPr>
          <p:cNvCxnSpPr>
            <a:cxnSpLocks/>
          </p:cNvCxnSpPr>
          <p:nvPr/>
        </p:nvCxnSpPr>
        <p:spPr>
          <a:xfrm flipV="1">
            <a:off x="640157" y="3847098"/>
            <a:ext cx="717203" cy="4572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9BC285B9-0AAF-BC04-A0E1-3E28547DA31C}"/>
                  </a:ext>
                </a:extLst>
              </p:cNvPr>
              <p:cNvSpPr txBox="1"/>
              <p:nvPr/>
            </p:nvSpPr>
            <p:spPr>
              <a:xfrm>
                <a:off x="138585" y="3582659"/>
                <a:ext cx="5495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ja-JP" sz="2800" b="0" i="0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kumimoji="1" lang="ja-JP" altLang="en-US" sz="2800" dirty="0">
                  <a:solidFill>
                    <a:srgbClr val="1F4E79"/>
                  </a:solidFill>
                </a:endParaRPr>
              </a:p>
            </p:txBody>
          </p:sp>
        </mc:Choice>
        <mc:Fallback xmlns=""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9BC285B9-0AAF-BC04-A0E1-3E28547DA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85" y="3582659"/>
                <a:ext cx="549585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23">
                <a:extLst>
                  <a:ext uri="{FF2B5EF4-FFF2-40B4-BE49-F238E27FC236}">
                    <a16:creationId xmlns:a16="http://schemas.microsoft.com/office/drawing/2014/main" id="{D0E3C790-03B4-CEB7-442B-86F7A344FEE5}"/>
                  </a:ext>
                </a:extLst>
              </p:cNvPr>
              <p:cNvSpPr txBox="1"/>
              <p:nvPr/>
            </p:nvSpPr>
            <p:spPr>
              <a:xfrm>
                <a:off x="5032706" y="4243148"/>
                <a:ext cx="2096109" cy="700769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sk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st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ja-JP" sz="2000" b="0" i="0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chl</m:t>
                              </m:r>
                            </m:e>
                            <m:sub>
                              <m:r>
                                <a:rPr lang="en-US" altLang="ja-JP" sz="2000" b="0" i="1" smtClean="0">
                                  <a:solidFill>
                                    <a:srgbClr val="1F4E7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ja-JP" sz="2000" b="0" i="1" smtClean="0">
                          <a:solidFill>
                            <a:srgbClr val="1F4E79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lang="en-US" altLang="ja-JP" sz="2000" b="0" i="1" smtClean="0">
                              <a:solidFill>
                                <a:srgbClr val="1F4E7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sz="2000" i="0" dirty="0">
                  <a:solidFill>
                    <a:srgbClr val="1F4E79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1" name="TextBox 23">
                <a:extLst>
                  <a:ext uri="{FF2B5EF4-FFF2-40B4-BE49-F238E27FC236}">
                    <a16:creationId xmlns:a16="http://schemas.microsoft.com/office/drawing/2014/main" id="{D0E3C790-03B4-CEB7-442B-86F7A344F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2706" y="4243148"/>
                <a:ext cx="2096109" cy="700769"/>
              </a:xfrm>
              <a:prstGeom prst="rect">
                <a:avLst/>
              </a:prstGeom>
              <a:blipFill>
                <a:blip r:embed="rId14"/>
                <a:stretch>
                  <a:fillRect b="-521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29">
            <a:extLst>
              <a:ext uri="{FF2B5EF4-FFF2-40B4-BE49-F238E27FC236}">
                <a16:creationId xmlns:a16="http://schemas.microsoft.com/office/drawing/2014/main" id="{02ACF2A5-2542-190F-367B-4406E45C3F48}"/>
              </a:ext>
            </a:extLst>
          </p:cNvPr>
          <p:cNvSpPr txBox="1"/>
          <p:nvPr/>
        </p:nvSpPr>
        <p:spPr>
          <a:xfrm>
            <a:off x="5463540" y="5043674"/>
            <a:ext cx="123444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sz="1600" dirty="0">
                <a:solidFill>
                  <a:srgbClr val="5F5F5F"/>
                </a:solidFill>
                <a:latin typeface="Aptos"/>
              </a:rPr>
              <a:t>real</a:t>
            </a:r>
            <a:endParaRPr sz="1600" b="0" i="0" dirty="0">
              <a:solidFill>
                <a:srgbClr val="5F5F5F"/>
              </a:solidFill>
              <a:latin typeface="Apto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75EE51E5-8242-BDC0-D680-9E58C5035754}"/>
                  </a:ext>
                </a:extLst>
              </p:cNvPr>
              <p:cNvSpPr txBox="1"/>
              <p:nvPr/>
            </p:nvSpPr>
            <p:spPr>
              <a:xfrm>
                <a:off x="2286000" y="5529652"/>
                <a:ext cx="7391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com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ja-JP" sz="2400" b="0" i="0" strike="sngStrike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trike="sngStrike" smtClean="0">
                              <a:latin typeface="Cambria Math" panose="02040503050406030204" pitchFamily="18" charset="0"/>
                            </a:rPr>
                            <m:t>chl</m:t>
                          </m:r>
                        </m:e>
                        <m:sub>
                          <m:r>
                            <a:rPr kumimoji="1" lang="en-US" altLang="ja-JP" sz="2400" b="0" i="1" strike="sngStrike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400" b="0" i="1" strike="sngStrike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ja-JP" sz="2400" b="0" i="0" strike="sngStrike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trike="sngStrike" smtClean="0">
                              <a:latin typeface="Cambria Math" panose="02040503050406030204" pitchFamily="18" charset="0"/>
                            </a:rPr>
                            <m:t>chl</m:t>
                          </m:r>
                        </m:e>
                        <m:sub>
                          <m:r>
                            <a:rPr kumimoji="1" lang="en-US" altLang="ja-JP" sz="2400" b="0" i="1" strike="sngStrike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400" b="0" i="0" smtClean="0">
                              <a:latin typeface="Cambria Math" panose="02040503050406030204" pitchFamily="18" charset="0"/>
                            </a:rPr>
                            <m:t>rsp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75EE51E5-8242-BDC0-D680-9E58C5035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5529652"/>
                <a:ext cx="7391400" cy="461665"/>
              </a:xfrm>
              <a:prstGeom prst="rect">
                <a:avLst/>
              </a:prstGeom>
              <a:blipFill>
                <a:blip r:embed="rId1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4CC2DF6F-32E2-57A5-B881-62AAE9663AB4}"/>
                  </a:ext>
                </a:extLst>
              </p:cNvPr>
              <p:cNvSpPr txBox="1"/>
              <p:nvPr/>
            </p:nvSpPr>
            <p:spPr>
              <a:xfrm>
                <a:off x="2300535" y="6024799"/>
                <a:ext cx="7181065" cy="424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000" dirty="0">
                    <a:latin typeface="Aptos" panose="020B0004020202020204" pitchFamily="34" charset="0"/>
                  </a:rPr>
                  <a:t>We can omit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2000" b="0" i="0" smtClean="0">
                            <a:latin typeface="Cambria Math" panose="02040503050406030204" pitchFamily="18" charset="0"/>
                          </a:rPr>
                          <m:t>chl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1" lang="ja-JP" altLang="en-US" sz="2000" dirty="0">
                    <a:latin typeface="Aptos" panose="020B0004020202020204" pitchFamily="34" charset="0"/>
                  </a:rPr>
                  <a:t> </a:t>
                </a:r>
                <a:r>
                  <a:rPr kumimoji="1" lang="en-US" altLang="ja-JP" sz="2000" dirty="0">
                    <a:latin typeface="Aptos" panose="020B0004020202020204" pitchFamily="34" charset="0"/>
                  </a:rPr>
                  <a:t>since it can be recovered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0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2000" b="0" i="0" smtClean="0">
                            <a:latin typeface="Cambria Math" panose="02040503050406030204" pitchFamily="18" charset="0"/>
                          </a:rPr>
                          <m:t>com</m:t>
                        </m:r>
                      </m:e>
                      <m:sub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ja-JP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kumimoji="1" lang="en-US" altLang="ja-JP" sz="2000" dirty="0">
                    <a:latin typeface="Aptos" panose="020B0004020202020204" pitchFamily="34" charset="0"/>
                  </a:rPr>
                  <a:t>.</a:t>
                </a:r>
                <a:endParaRPr kumimoji="1" lang="ja-JP" altLang="en-US" sz="20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4CC2DF6F-32E2-57A5-B881-62AAE9663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535" y="6024799"/>
                <a:ext cx="7181065" cy="424796"/>
              </a:xfrm>
              <a:prstGeom prst="rect">
                <a:avLst/>
              </a:prstGeom>
              <a:blipFill>
                <a:blip r:embed="rId16"/>
                <a:stretch>
                  <a:fillRect l="-849" t="-4286" b="-214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73970-8A67-12DA-6E56-DB0BA45D4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2">
            <a:extLst>
              <a:ext uri="{FF2B5EF4-FFF2-40B4-BE49-F238E27FC236}">
                <a16:creationId xmlns:a16="http://schemas.microsoft.com/office/drawing/2014/main" id="{9C573BF5-DC12-C63C-AA14-C65AFF5590CD}"/>
              </a:ext>
            </a:extLst>
          </p:cNvPr>
          <p:cNvSpPr/>
          <p:nvPr/>
        </p:nvSpPr>
        <p:spPr>
          <a:xfrm>
            <a:off x="2194156" y="4260577"/>
            <a:ext cx="7041284" cy="168156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22">
            <a:extLst>
              <a:ext uri="{FF2B5EF4-FFF2-40B4-BE49-F238E27FC236}">
                <a16:creationId xmlns:a16="http://schemas.microsoft.com/office/drawing/2014/main" id="{F79ADF61-78A5-F683-E758-2A69CB2346F2}"/>
              </a:ext>
            </a:extLst>
          </p:cNvPr>
          <p:cNvSpPr/>
          <p:nvPr/>
        </p:nvSpPr>
        <p:spPr>
          <a:xfrm>
            <a:off x="2194156" y="2186446"/>
            <a:ext cx="7041284" cy="1440609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7A45A0-C23D-4155-60AE-A17FDAE3DECC}"/>
              </a:ext>
            </a:extLst>
          </p:cNvPr>
          <p:cNvSpPr txBox="1"/>
          <p:nvPr/>
        </p:nvSpPr>
        <p:spPr>
          <a:xfrm>
            <a:off x="594360" y="320040"/>
            <a:ext cx="109728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 i="0" dirty="0">
                <a:solidFill>
                  <a:srgbClr val="1F4E79"/>
                </a:solidFill>
                <a:latin typeface="Aptos"/>
              </a:rPr>
              <a:t>AOS </a:t>
            </a:r>
            <a:r>
              <a:rPr lang="en-US" sz="2800" b="1" dirty="0">
                <a:solidFill>
                  <a:srgbClr val="1F4E79"/>
                </a:solidFill>
                <a:latin typeface="Aptos"/>
              </a:rPr>
              <a:t>Verify</a:t>
            </a:r>
            <a:r>
              <a:rPr sz="2800" b="1" i="0" dirty="0">
                <a:solidFill>
                  <a:srgbClr val="1F4E79"/>
                </a:solidFill>
                <a:latin typeface="Aptos"/>
              </a:rPr>
              <a:t>ing Procedure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FB7340-4BE0-983B-804C-D7B463E8368B}"/>
              </a:ext>
            </a:extLst>
          </p:cNvPr>
          <p:cNvSpPr/>
          <p:nvPr/>
        </p:nvSpPr>
        <p:spPr>
          <a:xfrm>
            <a:off x="594360" y="941832"/>
            <a:ext cx="10972800" cy="32004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E921F11A-BAD3-EE34-9CCB-976ED3A496FF}"/>
                  </a:ext>
                </a:extLst>
              </p:cNvPr>
              <p:cNvSpPr txBox="1"/>
              <p:nvPr/>
            </p:nvSpPr>
            <p:spPr>
              <a:xfrm>
                <a:off x="1996847" y="1424848"/>
                <a:ext cx="7391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b="1" dirty="0">
                    <a:solidFill>
                      <a:srgbClr val="1F4E79"/>
                    </a:solidFill>
                  </a:rPr>
                  <a:t>Signature</a:t>
                </a:r>
                <a:r>
                  <a:rPr kumimoji="1" lang="en-US" altLang="ja-JP" sz="2400" b="0" dirty="0"/>
                  <a:t>: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  <m:t>com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  <m:t>com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  <m:t>rsp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2400" b="0" i="0" smtClean="0">
                            <a:latin typeface="Cambria Math" panose="02040503050406030204" pitchFamily="18" charset="0"/>
                          </a:rPr>
                          <m:t>rsp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ja-JP" altLang="en-US" sz="2400" dirty="0"/>
              </a:p>
            </p:txBody>
          </p:sp>
        </mc:Choice>
        <mc:Fallback xmlns=""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E921F11A-BAD3-EE34-9CCB-976ED3A49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847" y="1424848"/>
                <a:ext cx="7391400" cy="461665"/>
              </a:xfrm>
              <a:prstGeom prst="rect">
                <a:avLst/>
              </a:prstGeom>
              <a:blipFill>
                <a:blip r:embed="rId3"/>
                <a:stretch>
                  <a:fillRect l="-1320" t="-10667" b="-3066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86E08FF6-C667-BEA5-58E5-C9A70B7B7FE9}"/>
                  </a:ext>
                </a:extLst>
              </p:cNvPr>
              <p:cNvSpPr txBox="1"/>
              <p:nvPr/>
            </p:nvSpPr>
            <p:spPr>
              <a:xfrm>
                <a:off x="2399213" y="2840854"/>
                <a:ext cx="5220384" cy="5178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>
                    <a:latin typeface="Aptos" panose="020B0004020202020204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=1,…, 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kumimoji="1" lang="en-US" altLang="ja-JP" sz="2400" dirty="0">
                    <a:latin typeface="Aptos" panose="020B0004020202020204" pitchFamily="34" charset="0"/>
                  </a:rPr>
                  <a:t>: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2400">
                            <a:latin typeface="Cambria Math" panose="02040503050406030204" pitchFamily="18" charset="0"/>
                          </a:rPr>
                          <m:t>chl</m:t>
                        </m:r>
                      </m:e>
                      <m:sub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ja-JP" sz="24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e>
                        <m:sSub>
                          <m:sSubPr>
                            <m:ctrlPr>
                              <a:rPr kumimoji="1" lang="en-US" altLang="ja-JP" sz="2400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400" b="0" i="0" smtClean="0">
                                <a:latin typeface="Cambria Math" panose="02040503050406030204" pitchFamily="18" charset="0"/>
                              </a:rPr>
                              <m:t>com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endParaRPr kumimoji="1" lang="en-US" altLang="ja-JP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86E08FF6-C667-BEA5-58E5-C9A70B7B7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9213" y="2840854"/>
                <a:ext cx="5220384" cy="517834"/>
              </a:xfrm>
              <a:prstGeom prst="rect">
                <a:avLst/>
              </a:prstGeom>
              <a:blipFill>
                <a:blip r:embed="rId4"/>
                <a:stretch>
                  <a:fillRect l="-1869" t="-2353" b="-2235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2FB2E89A-3FE6-DBEC-BBFA-598E517E3F94}"/>
                  </a:ext>
                </a:extLst>
              </p:cNvPr>
              <p:cNvSpPr txBox="1"/>
              <p:nvPr/>
            </p:nvSpPr>
            <p:spPr>
              <a:xfrm>
                <a:off x="2399213" y="4854813"/>
                <a:ext cx="7794172" cy="887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>
                    <a:latin typeface="Aptos" panose="020B0004020202020204" pitchFamily="34" charset="0"/>
                  </a:rPr>
                  <a:t>For </a:t>
                </a:r>
                <a14:m>
                  <m:oMath xmlns:m="http://schemas.openxmlformats.org/officeDocument/2006/math">
                    <m:r>
                      <a:rPr kumimoji="1" lang="en-US" altLang="ja-JP" sz="24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kumimoji="1" lang="en-US" altLang="ja-JP" sz="2400" i="1">
                        <a:latin typeface="Cambria Math" panose="02040503050406030204" pitchFamily="18" charset="0"/>
                      </a:rPr>
                      <m:t>=1,…, </m:t>
                    </m:r>
                    <m:r>
                      <a:rPr kumimoji="1" lang="en-US" altLang="ja-JP" sz="24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kumimoji="1" lang="en-US" altLang="ja-JP" sz="2400" dirty="0">
                    <a:latin typeface="Aptos" panose="020B0004020202020204" pitchFamily="34" charset="0"/>
                  </a:rPr>
                  <a:t>:	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V</m:t>
                      </m:r>
                      <m:d>
                        <m:dPr>
                          <m:ctrlP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2400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2400" b="0" i="0" smtClean="0">
                                  <a:latin typeface="Cambria Math" panose="02040503050406030204" pitchFamily="18" charset="0"/>
                                </a:rPr>
                                <m:t>com</m:t>
                              </m:r>
                            </m:e>
                            <m:sub>
                              <m:r>
                                <a:rPr kumimoji="1" lang="en-US" altLang="ja-JP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ja-JP" sz="2400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2400" b="0" i="0" smtClean="0">
                                  <a:latin typeface="Cambria Math" panose="02040503050406030204" pitchFamily="18" charset="0"/>
                                </a:rPr>
                                <m:t>chl</m:t>
                              </m:r>
                            </m:e>
                            <m:sub>
                              <m:r>
                                <a:rPr kumimoji="1" lang="en-US" altLang="ja-JP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ja-JP" sz="2400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2400" b="0" i="0" smtClean="0">
                                  <a:latin typeface="Cambria Math" panose="02040503050406030204" pitchFamily="18" charset="0"/>
                                </a:rPr>
                                <m:t>rsp</m:t>
                              </m:r>
                            </m:e>
                            <m:sub>
                              <m:r>
                                <a:rPr kumimoji="1" lang="en-US" altLang="ja-JP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kumimoji="1" lang="en-US" altLang="ja-JP" sz="2400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2FB2E89A-3FE6-DBEC-BBFA-598E517E3F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9213" y="4854813"/>
                <a:ext cx="7794172" cy="887166"/>
              </a:xfrm>
              <a:prstGeom prst="rect">
                <a:avLst/>
              </a:prstGeom>
              <a:blipFill>
                <a:blip r:embed="rId5"/>
                <a:stretch>
                  <a:fillRect l="-1252" t="-54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ED9B8E8-AA29-4885-CBF1-5FB517CDC3F2}"/>
              </a:ext>
            </a:extLst>
          </p:cNvPr>
          <p:cNvSpPr txBox="1"/>
          <p:nvPr/>
        </p:nvSpPr>
        <p:spPr>
          <a:xfrm>
            <a:off x="7243355" y="5119801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?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5F978AE-0E58-DBED-30B7-4E0D40CFCE3F}"/>
              </a:ext>
            </a:extLst>
          </p:cNvPr>
          <p:cNvSpPr txBox="1"/>
          <p:nvPr/>
        </p:nvSpPr>
        <p:spPr>
          <a:xfrm>
            <a:off x="2339343" y="232183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i="0" dirty="0">
                <a:solidFill>
                  <a:srgbClr val="1F4E79"/>
                </a:solidFill>
                <a:latin typeface="Aptos"/>
              </a:rPr>
              <a:t>Recover challenges </a:t>
            </a:r>
            <a:endParaRPr lang="ja-JP" altLang="en-US" sz="24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750897F-C632-51D1-1DE9-1AD79E114938}"/>
              </a:ext>
            </a:extLst>
          </p:cNvPr>
          <p:cNvSpPr txBox="1"/>
          <p:nvPr/>
        </p:nvSpPr>
        <p:spPr>
          <a:xfrm>
            <a:off x="2339343" y="442653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i="0" dirty="0">
                <a:solidFill>
                  <a:srgbClr val="1F4E79"/>
                </a:solidFill>
                <a:latin typeface="Aptos"/>
              </a:rPr>
              <a:t>Verification</a:t>
            </a:r>
            <a:endParaRPr lang="ja-JP" altLang="en-US" sz="2400" dirty="0"/>
          </a:p>
        </p:txBody>
      </p:sp>
      <p:cxnSp>
        <p:nvCxnSpPr>
          <p:cNvPr id="13" name="Connector 15">
            <a:extLst>
              <a:ext uri="{FF2B5EF4-FFF2-40B4-BE49-F238E27FC236}">
                <a16:creationId xmlns:a16="http://schemas.microsoft.com/office/drawing/2014/main" id="{504E8609-A142-ED52-E643-191A5F49E4EE}"/>
              </a:ext>
            </a:extLst>
          </p:cNvPr>
          <p:cNvCxnSpPr>
            <a:cxnSpLocks/>
          </p:cNvCxnSpPr>
          <p:nvPr/>
        </p:nvCxnSpPr>
        <p:spPr>
          <a:xfrm>
            <a:off x="5570132" y="3690079"/>
            <a:ext cx="0" cy="570498"/>
          </a:xfrm>
          <a:prstGeom prst="line">
            <a:avLst/>
          </a:prstGeom>
          <a:ln w="26670">
            <a:solidFill>
              <a:srgbClr val="4472C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402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bb4fa5d-3ac5-4415-967c-34900a0e1c6f}" enabled="1" method="Privileged" siteId="{a629ef32-67ba-47a6-8eb3-ec43935644f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4504</TotalTime>
  <Words>3752</Words>
  <Application>Microsoft Macintosh PowerPoint</Application>
  <PresentationFormat>ワイド画面</PresentationFormat>
  <Paragraphs>496</Paragraphs>
  <Slides>26</Slides>
  <Notes>26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33" baseType="lpstr">
      <vt:lpstr>游ゴシック</vt:lpstr>
      <vt:lpstr>Aptos</vt:lpstr>
      <vt:lpstr>Arial</vt:lpstr>
      <vt:lpstr>Calibri</vt:lpstr>
      <vt:lpstr>Cambria Math</vt:lpstr>
      <vt:lpstr>Century Schoolbook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中川 皓平</cp:lastModifiedBy>
  <cp:revision>25</cp:revision>
  <cp:lastPrinted>2026-08-25T02:02:28Z</cp:lastPrinted>
  <dcterms:created xsi:type="dcterms:W3CDTF">2013-01-27T09:14:16Z</dcterms:created>
  <dcterms:modified xsi:type="dcterms:W3CDTF">2026-08-27T01:09:02Z</dcterms:modified>
  <cp:category/>
</cp:coreProperties>
</file>